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1"/>
  </p:notesMasterIdLst>
  <p:sldIdLst>
    <p:sldId id="322" r:id="rId2"/>
    <p:sldId id="409" r:id="rId3"/>
    <p:sldId id="410" r:id="rId4"/>
    <p:sldId id="388" r:id="rId5"/>
    <p:sldId id="306" r:id="rId6"/>
    <p:sldId id="389" r:id="rId7"/>
    <p:sldId id="390" r:id="rId8"/>
    <p:sldId id="391" r:id="rId9"/>
    <p:sldId id="394" r:id="rId10"/>
    <p:sldId id="395" r:id="rId11"/>
    <p:sldId id="411" r:id="rId12"/>
    <p:sldId id="412" r:id="rId13"/>
    <p:sldId id="369" r:id="rId14"/>
    <p:sldId id="400" r:id="rId15"/>
    <p:sldId id="413" r:id="rId16"/>
    <p:sldId id="352" r:id="rId17"/>
    <p:sldId id="414" r:id="rId18"/>
    <p:sldId id="415" r:id="rId19"/>
    <p:sldId id="416" r:id="rId20"/>
    <p:sldId id="405" r:id="rId21"/>
    <p:sldId id="404" r:id="rId22"/>
    <p:sldId id="417" r:id="rId23"/>
    <p:sldId id="370" r:id="rId24"/>
    <p:sldId id="408" r:id="rId25"/>
    <p:sldId id="375" r:id="rId26"/>
    <p:sldId id="403" r:id="rId27"/>
    <p:sldId id="418" r:id="rId28"/>
    <p:sldId id="419" r:id="rId29"/>
    <p:sldId id="420" r:id="rId30"/>
    <p:sldId id="421" r:id="rId31"/>
    <p:sldId id="406" r:id="rId32"/>
    <p:sldId id="381" r:id="rId33"/>
    <p:sldId id="407" r:id="rId34"/>
    <p:sldId id="361" r:id="rId35"/>
    <p:sldId id="422" r:id="rId36"/>
    <p:sldId id="367" r:id="rId37"/>
    <p:sldId id="385" r:id="rId38"/>
    <p:sldId id="386" r:id="rId39"/>
    <p:sldId id="387" r:id="rId4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322"/>
            <p14:sldId id="409"/>
            <p14:sldId id="410"/>
            <p14:sldId id="388"/>
            <p14:sldId id="306"/>
            <p14:sldId id="389"/>
            <p14:sldId id="390"/>
            <p14:sldId id="391"/>
            <p14:sldId id="394"/>
            <p14:sldId id="395"/>
            <p14:sldId id="411"/>
            <p14:sldId id="412"/>
            <p14:sldId id="369"/>
            <p14:sldId id="400"/>
            <p14:sldId id="413"/>
            <p14:sldId id="352"/>
            <p14:sldId id="414"/>
            <p14:sldId id="415"/>
            <p14:sldId id="416"/>
            <p14:sldId id="405"/>
            <p14:sldId id="404"/>
            <p14:sldId id="417"/>
            <p14:sldId id="370"/>
            <p14:sldId id="408"/>
            <p14:sldId id="375"/>
            <p14:sldId id="403"/>
            <p14:sldId id="418"/>
            <p14:sldId id="419"/>
            <p14:sldId id="420"/>
            <p14:sldId id="421"/>
            <p14:sldId id="406"/>
            <p14:sldId id="381"/>
            <p14:sldId id="407"/>
            <p14:sldId id="361"/>
            <p14:sldId id="422"/>
            <p14:sldId id="367"/>
            <p14:sldId id="385"/>
            <p14:sldId id="386"/>
            <p14:sldId id="38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E7A7"/>
    <a:srgbClr val="F8E6DA"/>
    <a:srgbClr val="FF3300"/>
    <a:srgbClr val="8BB0CF"/>
    <a:srgbClr val="7AA5C8"/>
    <a:srgbClr val="42739C"/>
    <a:srgbClr val="FF5B5B"/>
    <a:srgbClr val="FFFF66"/>
    <a:srgbClr val="669900"/>
    <a:srgbClr val="8FF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4" autoAdjust="0"/>
    <p:restoredTop sz="99229" autoAdjust="0"/>
  </p:normalViewPr>
  <p:slideViewPr>
    <p:cSldViewPr>
      <p:cViewPr varScale="1">
        <p:scale>
          <a:sx n="129" d="100"/>
          <a:sy n="129" d="100"/>
        </p:scale>
        <p:origin x="552" y="6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BE1063-9CF8-4524-AFB8-E16E5B8EE44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pPr latinLnBrk="1"/>
          <a:endParaRPr lang="ko-KR" altLang="en-US"/>
        </a:p>
      </dgm:t>
    </dgm:pt>
    <dgm:pt modelId="{FF7E3201-2AA7-404C-8979-5FEED948ED7B}">
      <dgm:prSet custT="1"/>
      <dgm:spPr/>
      <dgm:t>
        <a:bodyPr/>
        <a:lstStyle/>
        <a:p>
          <a:pPr algn="ctr" rtl="0" latinLnBrk="1"/>
          <a:r>
            <a:rPr lang="ko-KR" altLang="en-US" sz="1000" dirty="0" smtClean="0"/>
            <a:t>연결 종료 </a:t>
          </a:r>
          <a:endParaRPr lang="ko-KR" altLang="en-US" sz="1000" dirty="0"/>
        </a:p>
      </dgm:t>
    </dgm:pt>
    <dgm:pt modelId="{0ABC4D26-2F9A-4C12-AA54-31948514DF2D}" type="parTrans" cxnId="{7CFAF7A9-6686-4509-A136-1C6308FE953B}">
      <dgm:prSet/>
      <dgm:spPr/>
      <dgm:t>
        <a:bodyPr/>
        <a:lstStyle/>
        <a:p>
          <a:pPr latinLnBrk="1"/>
          <a:endParaRPr lang="ko-KR" altLang="en-US" sz="3200"/>
        </a:p>
      </dgm:t>
    </dgm:pt>
    <dgm:pt modelId="{4FF4D395-EA0E-4B4C-B697-C3AC8FF7C763}" type="sibTrans" cxnId="{7CFAF7A9-6686-4509-A136-1C6308FE953B}">
      <dgm:prSet/>
      <dgm:spPr/>
      <dgm:t>
        <a:bodyPr/>
        <a:lstStyle/>
        <a:p>
          <a:pPr latinLnBrk="1"/>
          <a:endParaRPr lang="ko-KR" altLang="en-US" sz="3200"/>
        </a:p>
      </dgm:t>
    </dgm:pt>
    <dgm:pt modelId="{430739CA-ECD7-481F-BB6D-431754725EB8}" type="pres">
      <dgm:prSet presAssocID="{D2BE1063-9CF8-4524-AFB8-E16E5B8EE44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AC74316-317A-4352-A620-3B88E61C8036}" type="pres">
      <dgm:prSet presAssocID="{FF7E3201-2AA7-404C-8979-5FEED948ED7B}" presName="parentText" presStyleLbl="node1" presStyleIdx="0" presStyleCnt="1" custLinFactNeighborY="5509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8F66F3BB-EBBB-4A22-9CF2-817A8E981705}" type="presOf" srcId="{FF7E3201-2AA7-404C-8979-5FEED948ED7B}" destId="{FAC74316-317A-4352-A620-3B88E61C8036}" srcOrd="0" destOrd="0" presId="urn:microsoft.com/office/officeart/2005/8/layout/vList2"/>
    <dgm:cxn modelId="{7CFAF7A9-6686-4509-A136-1C6308FE953B}" srcId="{D2BE1063-9CF8-4524-AFB8-E16E5B8EE445}" destId="{FF7E3201-2AA7-404C-8979-5FEED948ED7B}" srcOrd="0" destOrd="0" parTransId="{0ABC4D26-2F9A-4C12-AA54-31948514DF2D}" sibTransId="{4FF4D395-EA0E-4B4C-B697-C3AC8FF7C763}"/>
    <dgm:cxn modelId="{4919D5A9-0606-48B4-8F83-555C44AEFF12}" type="presOf" srcId="{D2BE1063-9CF8-4524-AFB8-E16E5B8EE445}" destId="{430739CA-ECD7-481F-BB6D-431754725EB8}" srcOrd="0" destOrd="0" presId="urn:microsoft.com/office/officeart/2005/8/layout/vList2"/>
    <dgm:cxn modelId="{B882A1EF-FFCB-480F-B63D-B45D2196669F}" type="presParOf" srcId="{430739CA-ECD7-481F-BB6D-431754725EB8}" destId="{FAC74316-317A-4352-A620-3B88E61C803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C74316-317A-4352-A620-3B88E61C8036}">
      <dsp:nvSpPr>
        <dsp:cNvPr id="0" name=""/>
        <dsp:cNvSpPr/>
      </dsp:nvSpPr>
      <dsp:spPr>
        <a:xfrm>
          <a:off x="0" y="105"/>
          <a:ext cx="2235855" cy="15477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000" kern="1200" dirty="0" smtClean="0"/>
            <a:t>연결 종료 </a:t>
          </a:r>
          <a:endParaRPr lang="ko-KR" altLang="en-US" sz="1000" kern="1200" dirty="0"/>
        </a:p>
      </dsp:txBody>
      <dsp:txXfrm>
        <a:off x="7555" y="7660"/>
        <a:ext cx="2220745" cy="1396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2017-11-28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334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747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rgbClr val="FFFF00"/>
                </a:solidFill>
                <a:latin typeface="HY나무M" pitchFamily="18" charset="-127"/>
                <a:ea typeface="HY나무M" pitchFamily="18" charset="-127"/>
              </a:defRPr>
            </a:lvl1pPr>
          </a:lstStyle>
          <a:p>
            <a:r>
              <a:rPr lang="ko-KR" altLang="en-US" dirty="0" smtClean="0"/>
              <a:t>명품 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6BD2C2-3D3B-4E94-BD92-61B02C5F4DE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0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>
            <a:normAutofit/>
          </a:bodyPr>
          <a:lstStyle>
            <a:lvl1pPr marL="514350" indent="-514350">
              <a:buSzPct val="100000"/>
              <a:buFont typeface="+mj-lt"/>
              <a:buAutoNum type="arabicPeriod"/>
              <a:defRPr sz="14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bprogramming.co.kr/download" TargetMode="External"/><Relationship Id="rId2" Type="http://schemas.openxmlformats.org/officeDocument/2006/relationships/hyperlink" Target="https://www.cesanta.com/products/binary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>
                <a:solidFill>
                  <a:srgbClr val="FFFF00"/>
                </a:solidFill>
              </a:rPr>
              <a:pPr/>
              <a:t>1</a:t>
            </a:fld>
            <a:endParaRPr lang="ko-KR" altLang="en-US">
              <a:solidFill>
                <a:srgbClr val="FFFF00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웹 프로그래밍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304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 </a:t>
            </a:r>
            <a:r>
              <a:rPr lang="ko-KR" altLang="en-US" dirty="0"/>
              <a:t>응답 </a:t>
            </a:r>
            <a:r>
              <a:rPr lang="ko-KR" altLang="en-US" dirty="0" smtClean="0"/>
              <a:t>헤더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325" y="1881188"/>
            <a:ext cx="6229350" cy="30956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자유형 2"/>
          <p:cNvSpPr/>
          <p:nvPr/>
        </p:nvSpPr>
        <p:spPr>
          <a:xfrm>
            <a:off x="1417834" y="2763748"/>
            <a:ext cx="5744514" cy="2208944"/>
          </a:xfrm>
          <a:custGeom>
            <a:avLst/>
            <a:gdLst>
              <a:gd name="connsiteX0" fmla="*/ 2411002 w 5744514"/>
              <a:gd name="connsiteY0" fmla="*/ 17124 h 2208944"/>
              <a:gd name="connsiteX1" fmla="*/ 2325384 w 5744514"/>
              <a:gd name="connsiteY1" fmla="*/ 6850 h 2208944"/>
              <a:gd name="connsiteX2" fmla="*/ 2226067 w 5744514"/>
              <a:gd name="connsiteY2" fmla="*/ 0 h 2208944"/>
              <a:gd name="connsiteX3" fmla="*/ 2078804 w 5744514"/>
              <a:gd name="connsiteY3" fmla="*/ 3425 h 2208944"/>
              <a:gd name="connsiteX4" fmla="*/ 2061681 w 5744514"/>
              <a:gd name="connsiteY4" fmla="*/ 6850 h 2208944"/>
              <a:gd name="connsiteX5" fmla="*/ 2013735 w 5744514"/>
              <a:gd name="connsiteY5" fmla="*/ 10274 h 2208944"/>
              <a:gd name="connsiteX6" fmla="*/ 2003460 w 5744514"/>
              <a:gd name="connsiteY6" fmla="*/ 13699 h 2208944"/>
              <a:gd name="connsiteX7" fmla="*/ 1945240 w 5744514"/>
              <a:gd name="connsiteY7" fmla="*/ 23973 h 2208944"/>
              <a:gd name="connsiteX8" fmla="*/ 1928117 w 5744514"/>
              <a:gd name="connsiteY8" fmla="*/ 27398 h 2208944"/>
              <a:gd name="connsiteX9" fmla="*/ 1910993 w 5744514"/>
              <a:gd name="connsiteY9" fmla="*/ 34248 h 2208944"/>
              <a:gd name="connsiteX10" fmla="*/ 1890445 w 5744514"/>
              <a:gd name="connsiteY10" fmla="*/ 37672 h 2208944"/>
              <a:gd name="connsiteX11" fmla="*/ 1849348 w 5744514"/>
              <a:gd name="connsiteY11" fmla="*/ 44522 h 2208944"/>
              <a:gd name="connsiteX12" fmla="*/ 1839074 w 5744514"/>
              <a:gd name="connsiteY12" fmla="*/ 47946 h 2208944"/>
              <a:gd name="connsiteX13" fmla="*/ 1825375 w 5744514"/>
              <a:gd name="connsiteY13" fmla="*/ 51371 h 2208944"/>
              <a:gd name="connsiteX14" fmla="*/ 1801402 w 5744514"/>
              <a:gd name="connsiteY14" fmla="*/ 65070 h 2208944"/>
              <a:gd name="connsiteX15" fmla="*/ 1780854 w 5744514"/>
              <a:gd name="connsiteY15" fmla="*/ 71919 h 2208944"/>
              <a:gd name="connsiteX16" fmla="*/ 1767155 w 5744514"/>
              <a:gd name="connsiteY16" fmla="*/ 82194 h 2208944"/>
              <a:gd name="connsiteX17" fmla="*/ 1756881 w 5744514"/>
              <a:gd name="connsiteY17" fmla="*/ 85618 h 2208944"/>
              <a:gd name="connsiteX18" fmla="*/ 1739757 w 5744514"/>
              <a:gd name="connsiteY18" fmla="*/ 102742 h 2208944"/>
              <a:gd name="connsiteX19" fmla="*/ 1729483 w 5744514"/>
              <a:gd name="connsiteY19" fmla="*/ 143839 h 2208944"/>
              <a:gd name="connsiteX20" fmla="*/ 1726058 w 5744514"/>
              <a:gd name="connsiteY20" fmla="*/ 157537 h 2208944"/>
              <a:gd name="connsiteX21" fmla="*/ 1715784 w 5744514"/>
              <a:gd name="connsiteY21" fmla="*/ 215758 h 2208944"/>
              <a:gd name="connsiteX22" fmla="*/ 1695236 w 5744514"/>
              <a:gd name="connsiteY22" fmla="*/ 222607 h 2208944"/>
              <a:gd name="connsiteX23" fmla="*/ 1678112 w 5744514"/>
              <a:gd name="connsiteY23" fmla="*/ 229456 h 2208944"/>
              <a:gd name="connsiteX24" fmla="*/ 1664413 w 5744514"/>
              <a:gd name="connsiteY24" fmla="*/ 236306 h 2208944"/>
              <a:gd name="connsiteX25" fmla="*/ 1643865 w 5744514"/>
              <a:gd name="connsiteY25" fmla="*/ 243155 h 2208944"/>
              <a:gd name="connsiteX26" fmla="*/ 1626741 w 5744514"/>
              <a:gd name="connsiteY26" fmla="*/ 253430 h 2208944"/>
              <a:gd name="connsiteX27" fmla="*/ 1616467 w 5744514"/>
              <a:gd name="connsiteY27" fmla="*/ 263704 h 2208944"/>
              <a:gd name="connsiteX28" fmla="*/ 1589069 w 5744514"/>
              <a:gd name="connsiteY28" fmla="*/ 270553 h 2208944"/>
              <a:gd name="connsiteX29" fmla="*/ 1482903 w 5744514"/>
              <a:gd name="connsiteY29" fmla="*/ 280827 h 2208944"/>
              <a:gd name="connsiteX30" fmla="*/ 1356188 w 5744514"/>
              <a:gd name="connsiteY30" fmla="*/ 287677 h 2208944"/>
              <a:gd name="connsiteX31" fmla="*/ 1219200 w 5744514"/>
              <a:gd name="connsiteY31" fmla="*/ 297951 h 2208944"/>
              <a:gd name="connsiteX32" fmla="*/ 1164404 w 5744514"/>
              <a:gd name="connsiteY32" fmla="*/ 304800 h 2208944"/>
              <a:gd name="connsiteX33" fmla="*/ 1082211 w 5744514"/>
              <a:gd name="connsiteY33" fmla="*/ 311650 h 2208944"/>
              <a:gd name="connsiteX34" fmla="*/ 1041114 w 5744514"/>
              <a:gd name="connsiteY34" fmla="*/ 318499 h 2208944"/>
              <a:gd name="connsiteX35" fmla="*/ 982894 w 5744514"/>
              <a:gd name="connsiteY35" fmla="*/ 325349 h 2208944"/>
              <a:gd name="connsiteX36" fmla="*/ 931523 w 5744514"/>
              <a:gd name="connsiteY36" fmla="*/ 328773 h 2208944"/>
              <a:gd name="connsiteX37" fmla="*/ 801384 w 5744514"/>
              <a:gd name="connsiteY37" fmla="*/ 335623 h 2208944"/>
              <a:gd name="connsiteX38" fmla="*/ 719191 w 5744514"/>
              <a:gd name="connsiteY38" fmla="*/ 332198 h 2208944"/>
              <a:gd name="connsiteX39" fmla="*/ 684944 w 5744514"/>
              <a:gd name="connsiteY39" fmla="*/ 328773 h 2208944"/>
              <a:gd name="connsiteX40" fmla="*/ 609600 w 5744514"/>
              <a:gd name="connsiteY40" fmla="*/ 325349 h 2208944"/>
              <a:gd name="connsiteX41" fmla="*/ 541105 w 5744514"/>
              <a:gd name="connsiteY41" fmla="*/ 318499 h 2208944"/>
              <a:gd name="connsiteX42" fmla="*/ 482885 w 5744514"/>
              <a:gd name="connsiteY42" fmla="*/ 315074 h 2208944"/>
              <a:gd name="connsiteX43" fmla="*/ 383568 w 5744514"/>
              <a:gd name="connsiteY43" fmla="*/ 304800 h 2208944"/>
              <a:gd name="connsiteX44" fmla="*/ 342472 w 5744514"/>
              <a:gd name="connsiteY44" fmla="*/ 301376 h 2208944"/>
              <a:gd name="connsiteX45" fmla="*/ 164386 w 5744514"/>
              <a:gd name="connsiteY45" fmla="*/ 304800 h 2208944"/>
              <a:gd name="connsiteX46" fmla="*/ 143838 w 5744514"/>
              <a:gd name="connsiteY46" fmla="*/ 308225 h 2208944"/>
              <a:gd name="connsiteX47" fmla="*/ 92467 w 5744514"/>
              <a:gd name="connsiteY47" fmla="*/ 315074 h 2208944"/>
              <a:gd name="connsiteX48" fmla="*/ 85618 w 5744514"/>
              <a:gd name="connsiteY48" fmla="*/ 325349 h 2208944"/>
              <a:gd name="connsiteX49" fmla="*/ 71919 w 5744514"/>
              <a:gd name="connsiteY49" fmla="*/ 339048 h 2208944"/>
              <a:gd name="connsiteX50" fmla="*/ 61645 w 5744514"/>
              <a:gd name="connsiteY50" fmla="*/ 359596 h 2208944"/>
              <a:gd name="connsiteX51" fmla="*/ 51370 w 5744514"/>
              <a:gd name="connsiteY51" fmla="*/ 380144 h 2208944"/>
              <a:gd name="connsiteX52" fmla="*/ 47946 w 5744514"/>
              <a:gd name="connsiteY52" fmla="*/ 397268 h 2208944"/>
              <a:gd name="connsiteX53" fmla="*/ 44521 w 5744514"/>
              <a:gd name="connsiteY53" fmla="*/ 421241 h 2208944"/>
              <a:gd name="connsiteX54" fmla="*/ 34247 w 5744514"/>
              <a:gd name="connsiteY54" fmla="*/ 434940 h 2208944"/>
              <a:gd name="connsiteX55" fmla="*/ 27397 w 5744514"/>
              <a:gd name="connsiteY55" fmla="*/ 452063 h 2208944"/>
              <a:gd name="connsiteX56" fmla="*/ 23973 w 5744514"/>
              <a:gd name="connsiteY56" fmla="*/ 469187 h 2208944"/>
              <a:gd name="connsiteX57" fmla="*/ 17123 w 5744514"/>
              <a:gd name="connsiteY57" fmla="*/ 493160 h 2208944"/>
              <a:gd name="connsiteX58" fmla="*/ 13699 w 5744514"/>
              <a:gd name="connsiteY58" fmla="*/ 506859 h 2208944"/>
              <a:gd name="connsiteX59" fmla="*/ 10274 w 5744514"/>
              <a:gd name="connsiteY59" fmla="*/ 541106 h 2208944"/>
              <a:gd name="connsiteX60" fmla="*/ 6849 w 5744514"/>
              <a:gd name="connsiteY60" fmla="*/ 578778 h 2208944"/>
              <a:gd name="connsiteX61" fmla="*/ 3424 w 5744514"/>
              <a:gd name="connsiteY61" fmla="*/ 602751 h 2208944"/>
              <a:gd name="connsiteX62" fmla="*/ 0 w 5744514"/>
              <a:gd name="connsiteY62" fmla="*/ 630149 h 2208944"/>
              <a:gd name="connsiteX63" fmla="*/ 3424 w 5744514"/>
              <a:gd name="connsiteY63" fmla="*/ 856180 h 2208944"/>
              <a:gd name="connsiteX64" fmla="*/ 6849 w 5744514"/>
              <a:gd name="connsiteY64" fmla="*/ 904126 h 2208944"/>
              <a:gd name="connsiteX65" fmla="*/ 10274 w 5744514"/>
              <a:gd name="connsiteY65" fmla="*/ 993169 h 2208944"/>
              <a:gd name="connsiteX66" fmla="*/ 6849 w 5744514"/>
              <a:gd name="connsiteY66" fmla="*/ 1123308 h 2208944"/>
              <a:gd name="connsiteX67" fmla="*/ 13699 w 5744514"/>
              <a:gd name="connsiteY67" fmla="*/ 1239749 h 2208944"/>
              <a:gd name="connsiteX68" fmla="*/ 17123 w 5744514"/>
              <a:gd name="connsiteY68" fmla="*/ 1301394 h 2208944"/>
              <a:gd name="connsiteX69" fmla="*/ 20548 w 5744514"/>
              <a:gd name="connsiteY69" fmla="*/ 1342490 h 2208944"/>
              <a:gd name="connsiteX70" fmla="*/ 27397 w 5744514"/>
              <a:gd name="connsiteY70" fmla="*/ 1688387 h 2208944"/>
              <a:gd name="connsiteX71" fmla="*/ 37672 w 5744514"/>
              <a:gd name="connsiteY71" fmla="*/ 1852773 h 2208944"/>
              <a:gd name="connsiteX72" fmla="*/ 47946 w 5744514"/>
              <a:gd name="connsiteY72" fmla="*/ 1897295 h 2208944"/>
              <a:gd name="connsiteX73" fmla="*/ 51370 w 5744514"/>
              <a:gd name="connsiteY73" fmla="*/ 1910994 h 2208944"/>
              <a:gd name="connsiteX74" fmla="*/ 65069 w 5744514"/>
              <a:gd name="connsiteY74" fmla="*/ 1952090 h 2208944"/>
              <a:gd name="connsiteX75" fmla="*/ 68494 w 5744514"/>
              <a:gd name="connsiteY75" fmla="*/ 1972639 h 2208944"/>
              <a:gd name="connsiteX76" fmla="*/ 78768 w 5744514"/>
              <a:gd name="connsiteY76" fmla="*/ 1993187 h 2208944"/>
              <a:gd name="connsiteX77" fmla="*/ 85618 w 5744514"/>
              <a:gd name="connsiteY77" fmla="*/ 2010310 h 2208944"/>
              <a:gd name="connsiteX78" fmla="*/ 89042 w 5744514"/>
              <a:gd name="connsiteY78" fmla="*/ 2027434 h 2208944"/>
              <a:gd name="connsiteX79" fmla="*/ 109591 w 5744514"/>
              <a:gd name="connsiteY79" fmla="*/ 2054832 h 2208944"/>
              <a:gd name="connsiteX80" fmla="*/ 136988 w 5744514"/>
              <a:gd name="connsiteY80" fmla="*/ 2095928 h 2208944"/>
              <a:gd name="connsiteX81" fmla="*/ 147263 w 5744514"/>
              <a:gd name="connsiteY81" fmla="*/ 2102778 h 2208944"/>
              <a:gd name="connsiteX82" fmla="*/ 171236 w 5744514"/>
              <a:gd name="connsiteY82" fmla="*/ 2126751 h 2208944"/>
              <a:gd name="connsiteX83" fmla="*/ 202058 w 5744514"/>
              <a:gd name="connsiteY83" fmla="*/ 2147299 h 2208944"/>
              <a:gd name="connsiteX84" fmla="*/ 226031 w 5744514"/>
              <a:gd name="connsiteY84" fmla="*/ 2157573 h 2208944"/>
              <a:gd name="connsiteX85" fmla="*/ 236305 w 5744514"/>
              <a:gd name="connsiteY85" fmla="*/ 2160998 h 2208944"/>
              <a:gd name="connsiteX86" fmla="*/ 260278 w 5744514"/>
              <a:gd name="connsiteY86" fmla="*/ 2164423 h 2208944"/>
              <a:gd name="connsiteX87" fmla="*/ 287676 w 5744514"/>
              <a:gd name="connsiteY87" fmla="*/ 2174697 h 2208944"/>
              <a:gd name="connsiteX88" fmla="*/ 345896 w 5744514"/>
              <a:gd name="connsiteY88" fmla="*/ 2184971 h 2208944"/>
              <a:gd name="connsiteX89" fmla="*/ 428090 w 5744514"/>
              <a:gd name="connsiteY89" fmla="*/ 2191821 h 2208944"/>
              <a:gd name="connsiteX90" fmla="*/ 544530 w 5744514"/>
              <a:gd name="connsiteY90" fmla="*/ 2202095 h 2208944"/>
              <a:gd name="connsiteX91" fmla="*/ 575353 w 5744514"/>
              <a:gd name="connsiteY91" fmla="*/ 2205519 h 2208944"/>
              <a:gd name="connsiteX92" fmla="*/ 736314 w 5744514"/>
              <a:gd name="connsiteY92" fmla="*/ 2208944 h 2208944"/>
              <a:gd name="connsiteX93" fmla="*/ 1000018 w 5744514"/>
              <a:gd name="connsiteY93" fmla="*/ 2202095 h 2208944"/>
              <a:gd name="connsiteX94" fmla="*/ 1054813 w 5744514"/>
              <a:gd name="connsiteY94" fmla="*/ 2198670 h 2208944"/>
              <a:gd name="connsiteX95" fmla="*/ 1140431 w 5744514"/>
              <a:gd name="connsiteY95" fmla="*/ 2195245 h 2208944"/>
              <a:gd name="connsiteX96" fmla="*/ 3417869 w 5744514"/>
              <a:gd name="connsiteY96" fmla="*/ 2195245 h 2208944"/>
              <a:gd name="connsiteX97" fmla="*/ 3548009 w 5744514"/>
              <a:gd name="connsiteY97" fmla="*/ 2188396 h 2208944"/>
              <a:gd name="connsiteX98" fmla="*/ 3715820 w 5744514"/>
              <a:gd name="connsiteY98" fmla="*/ 2184971 h 2208944"/>
              <a:gd name="connsiteX99" fmla="*/ 3852809 w 5744514"/>
              <a:gd name="connsiteY99" fmla="*/ 2178122 h 2208944"/>
              <a:gd name="connsiteX100" fmla="*/ 3893905 w 5744514"/>
              <a:gd name="connsiteY100" fmla="*/ 2174697 h 2208944"/>
              <a:gd name="connsiteX101" fmla="*/ 3952126 w 5744514"/>
              <a:gd name="connsiteY101" fmla="*/ 2171272 h 2208944"/>
              <a:gd name="connsiteX102" fmla="*/ 4010346 w 5744514"/>
              <a:gd name="connsiteY102" fmla="*/ 2164423 h 2208944"/>
              <a:gd name="connsiteX103" fmla="*/ 4037744 w 5744514"/>
              <a:gd name="connsiteY103" fmla="*/ 2160998 h 2208944"/>
              <a:gd name="connsiteX104" fmla="*/ 4071991 w 5744514"/>
              <a:gd name="connsiteY104" fmla="*/ 2157573 h 2208944"/>
              <a:gd name="connsiteX105" fmla="*/ 4092539 w 5744514"/>
              <a:gd name="connsiteY105" fmla="*/ 2154149 h 2208944"/>
              <a:gd name="connsiteX106" fmla="*/ 4130211 w 5744514"/>
              <a:gd name="connsiteY106" fmla="*/ 2150724 h 2208944"/>
              <a:gd name="connsiteX107" fmla="*/ 4164458 w 5744514"/>
              <a:gd name="connsiteY107" fmla="*/ 2143874 h 2208944"/>
              <a:gd name="connsiteX108" fmla="*/ 4195281 w 5744514"/>
              <a:gd name="connsiteY108" fmla="*/ 2140450 h 2208944"/>
              <a:gd name="connsiteX109" fmla="*/ 4215829 w 5744514"/>
              <a:gd name="connsiteY109" fmla="*/ 2133600 h 2208944"/>
              <a:gd name="connsiteX110" fmla="*/ 4256926 w 5744514"/>
              <a:gd name="connsiteY110" fmla="*/ 2126751 h 2208944"/>
              <a:gd name="connsiteX111" fmla="*/ 4277474 w 5744514"/>
              <a:gd name="connsiteY111" fmla="*/ 2123326 h 2208944"/>
              <a:gd name="connsiteX112" fmla="*/ 4332269 w 5744514"/>
              <a:gd name="connsiteY112" fmla="*/ 2116477 h 2208944"/>
              <a:gd name="connsiteX113" fmla="*/ 4342544 w 5744514"/>
              <a:gd name="connsiteY113" fmla="*/ 2109627 h 2208944"/>
              <a:gd name="connsiteX114" fmla="*/ 4359667 w 5744514"/>
              <a:gd name="connsiteY114" fmla="*/ 2106203 h 2208944"/>
              <a:gd name="connsiteX115" fmla="*/ 4414463 w 5744514"/>
              <a:gd name="connsiteY115" fmla="*/ 2099353 h 2208944"/>
              <a:gd name="connsiteX116" fmla="*/ 4479532 w 5744514"/>
              <a:gd name="connsiteY116" fmla="*/ 2089079 h 2208944"/>
              <a:gd name="connsiteX117" fmla="*/ 4537753 w 5744514"/>
              <a:gd name="connsiteY117" fmla="*/ 2082230 h 2208944"/>
              <a:gd name="connsiteX118" fmla="*/ 4578849 w 5744514"/>
              <a:gd name="connsiteY118" fmla="*/ 2075380 h 2208944"/>
              <a:gd name="connsiteX119" fmla="*/ 4630220 w 5744514"/>
              <a:gd name="connsiteY119" fmla="*/ 2071955 h 2208944"/>
              <a:gd name="connsiteX120" fmla="*/ 4712413 w 5744514"/>
              <a:gd name="connsiteY120" fmla="*/ 2065106 h 2208944"/>
              <a:gd name="connsiteX121" fmla="*/ 4890499 w 5744514"/>
              <a:gd name="connsiteY121" fmla="*/ 2058256 h 2208944"/>
              <a:gd name="connsiteX122" fmla="*/ 4924746 w 5744514"/>
              <a:gd name="connsiteY122" fmla="*/ 2054832 h 2208944"/>
              <a:gd name="connsiteX123" fmla="*/ 5037762 w 5744514"/>
              <a:gd name="connsiteY123" fmla="*/ 2047982 h 2208944"/>
              <a:gd name="connsiteX124" fmla="*/ 5089132 w 5744514"/>
              <a:gd name="connsiteY124" fmla="*/ 2044558 h 2208944"/>
              <a:gd name="connsiteX125" fmla="*/ 5150777 w 5744514"/>
              <a:gd name="connsiteY125" fmla="*/ 2037708 h 2208944"/>
              <a:gd name="connsiteX126" fmla="*/ 5195299 w 5744514"/>
              <a:gd name="connsiteY126" fmla="*/ 2034283 h 2208944"/>
              <a:gd name="connsiteX127" fmla="*/ 5267218 w 5744514"/>
              <a:gd name="connsiteY127" fmla="*/ 2024009 h 2208944"/>
              <a:gd name="connsiteX128" fmla="*/ 5322013 w 5744514"/>
              <a:gd name="connsiteY128" fmla="*/ 2013735 h 2208944"/>
              <a:gd name="connsiteX129" fmla="*/ 5366535 w 5744514"/>
              <a:gd name="connsiteY129" fmla="*/ 2000036 h 2208944"/>
              <a:gd name="connsiteX130" fmla="*/ 5383658 w 5744514"/>
              <a:gd name="connsiteY130" fmla="*/ 1996612 h 2208944"/>
              <a:gd name="connsiteX131" fmla="*/ 5428179 w 5744514"/>
              <a:gd name="connsiteY131" fmla="*/ 1976063 h 2208944"/>
              <a:gd name="connsiteX132" fmla="*/ 5438454 w 5744514"/>
              <a:gd name="connsiteY132" fmla="*/ 1972639 h 2208944"/>
              <a:gd name="connsiteX133" fmla="*/ 5472701 w 5744514"/>
              <a:gd name="connsiteY133" fmla="*/ 1958940 h 2208944"/>
              <a:gd name="connsiteX134" fmla="*/ 5500099 w 5744514"/>
              <a:gd name="connsiteY134" fmla="*/ 1945241 h 2208944"/>
              <a:gd name="connsiteX135" fmla="*/ 5554894 w 5744514"/>
              <a:gd name="connsiteY135" fmla="*/ 1900719 h 2208944"/>
              <a:gd name="connsiteX136" fmla="*/ 5602840 w 5744514"/>
              <a:gd name="connsiteY136" fmla="*/ 1856198 h 2208944"/>
              <a:gd name="connsiteX137" fmla="*/ 5630238 w 5744514"/>
              <a:gd name="connsiteY137" fmla="*/ 1818526 h 2208944"/>
              <a:gd name="connsiteX138" fmla="*/ 5650786 w 5744514"/>
              <a:gd name="connsiteY138" fmla="*/ 1780854 h 2208944"/>
              <a:gd name="connsiteX139" fmla="*/ 5671335 w 5744514"/>
              <a:gd name="connsiteY139" fmla="*/ 1739758 h 2208944"/>
              <a:gd name="connsiteX140" fmla="*/ 5678184 w 5744514"/>
              <a:gd name="connsiteY140" fmla="*/ 1729483 h 2208944"/>
              <a:gd name="connsiteX141" fmla="*/ 5688458 w 5744514"/>
              <a:gd name="connsiteY141" fmla="*/ 1708935 h 2208944"/>
              <a:gd name="connsiteX142" fmla="*/ 5702157 w 5744514"/>
              <a:gd name="connsiteY142" fmla="*/ 1684962 h 2208944"/>
              <a:gd name="connsiteX143" fmla="*/ 5719281 w 5744514"/>
              <a:gd name="connsiteY143" fmla="*/ 1637016 h 2208944"/>
              <a:gd name="connsiteX144" fmla="*/ 5729555 w 5744514"/>
              <a:gd name="connsiteY144" fmla="*/ 1599344 h 2208944"/>
              <a:gd name="connsiteX145" fmla="*/ 5739829 w 5744514"/>
              <a:gd name="connsiteY145" fmla="*/ 1530850 h 2208944"/>
              <a:gd name="connsiteX146" fmla="*/ 5739829 w 5744514"/>
              <a:gd name="connsiteY146" fmla="*/ 1308243 h 2208944"/>
              <a:gd name="connsiteX147" fmla="*/ 5732979 w 5744514"/>
              <a:gd name="connsiteY147" fmla="*/ 1246598 h 2208944"/>
              <a:gd name="connsiteX148" fmla="*/ 5726130 w 5744514"/>
              <a:gd name="connsiteY148" fmla="*/ 1205501 h 2208944"/>
              <a:gd name="connsiteX149" fmla="*/ 5719281 w 5744514"/>
              <a:gd name="connsiteY149" fmla="*/ 1137007 h 2208944"/>
              <a:gd name="connsiteX150" fmla="*/ 5715856 w 5744514"/>
              <a:gd name="connsiteY150" fmla="*/ 1123308 h 2208944"/>
              <a:gd name="connsiteX151" fmla="*/ 5709006 w 5744514"/>
              <a:gd name="connsiteY151" fmla="*/ 1089061 h 2208944"/>
              <a:gd name="connsiteX152" fmla="*/ 5702157 w 5744514"/>
              <a:gd name="connsiteY152" fmla="*/ 989744 h 2208944"/>
              <a:gd name="connsiteX153" fmla="*/ 5691883 w 5744514"/>
              <a:gd name="connsiteY153" fmla="*/ 931524 h 2208944"/>
              <a:gd name="connsiteX154" fmla="*/ 5678184 w 5744514"/>
              <a:gd name="connsiteY154" fmla="*/ 863030 h 2208944"/>
              <a:gd name="connsiteX155" fmla="*/ 5674759 w 5744514"/>
              <a:gd name="connsiteY155" fmla="*/ 849331 h 2208944"/>
              <a:gd name="connsiteX156" fmla="*/ 5667910 w 5744514"/>
              <a:gd name="connsiteY156" fmla="*/ 797960 h 2208944"/>
              <a:gd name="connsiteX157" fmla="*/ 5664485 w 5744514"/>
              <a:gd name="connsiteY157" fmla="*/ 784261 h 2208944"/>
              <a:gd name="connsiteX158" fmla="*/ 5661060 w 5744514"/>
              <a:gd name="connsiteY158" fmla="*/ 767137 h 2208944"/>
              <a:gd name="connsiteX159" fmla="*/ 5657636 w 5744514"/>
              <a:gd name="connsiteY159" fmla="*/ 739740 h 2208944"/>
              <a:gd name="connsiteX160" fmla="*/ 5647362 w 5744514"/>
              <a:gd name="connsiteY160" fmla="*/ 671245 h 2208944"/>
              <a:gd name="connsiteX161" fmla="*/ 5640512 w 5744514"/>
              <a:gd name="connsiteY161" fmla="*/ 636998 h 2208944"/>
              <a:gd name="connsiteX162" fmla="*/ 5633663 w 5744514"/>
              <a:gd name="connsiteY162" fmla="*/ 585627 h 2208944"/>
              <a:gd name="connsiteX163" fmla="*/ 5630238 w 5744514"/>
              <a:gd name="connsiteY163" fmla="*/ 558230 h 2208944"/>
              <a:gd name="connsiteX164" fmla="*/ 5626813 w 5744514"/>
              <a:gd name="connsiteY164" fmla="*/ 541106 h 2208944"/>
              <a:gd name="connsiteX165" fmla="*/ 5609690 w 5744514"/>
              <a:gd name="connsiteY165" fmla="*/ 469187 h 2208944"/>
              <a:gd name="connsiteX166" fmla="*/ 5606265 w 5744514"/>
              <a:gd name="connsiteY166" fmla="*/ 458913 h 2208944"/>
              <a:gd name="connsiteX167" fmla="*/ 5602840 w 5744514"/>
              <a:gd name="connsiteY167" fmla="*/ 445214 h 2208944"/>
              <a:gd name="connsiteX168" fmla="*/ 5592566 w 5744514"/>
              <a:gd name="connsiteY168" fmla="*/ 431515 h 2208944"/>
              <a:gd name="connsiteX169" fmla="*/ 5585717 w 5744514"/>
              <a:gd name="connsiteY169" fmla="*/ 421241 h 2208944"/>
              <a:gd name="connsiteX170" fmla="*/ 5575442 w 5744514"/>
              <a:gd name="connsiteY170" fmla="*/ 414391 h 2208944"/>
              <a:gd name="connsiteX171" fmla="*/ 5503523 w 5744514"/>
              <a:gd name="connsiteY171" fmla="*/ 397268 h 2208944"/>
              <a:gd name="connsiteX172" fmla="*/ 5479550 w 5744514"/>
              <a:gd name="connsiteY172" fmla="*/ 390418 h 2208944"/>
              <a:gd name="connsiteX173" fmla="*/ 5455577 w 5744514"/>
              <a:gd name="connsiteY173" fmla="*/ 383569 h 2208944"/>
              <a:gd name="connsiteX174" fmla="*/ 5387083 w 5744514"/>
              <a:gd name="connsiteY174" fmla="*/ 373295 h 2208944"/>
              <a:gd name="connsiteX175" fmla="*/ 5256944 w 5744514"/>
              <a:gd name="connsiteY175" fmla="*/ 366445 h 2208944"/>
              <a:gd name="connsiteX176" fmla="*/ 5157627 w 5744514"/>
              <a:gd name="connsiteY176" fmla="*/ 359596 h 2208944"/>
              <a:gd name="connsiteX177" fmla="*/ 4921321 w 5744514"/>
              <a:gd name="connsiteY177" fmla="*/ 356171 h 2208944"/>
              <a:gd name="connsiteX178" fmla="*/ 4664467 w 5744514"/>
              <a:gd name="connsiteY178" fmla="*/ 359596 h 2208944"/>
              <a:gd name="connsiteX179" fmla="*/ 4537753 w 5744514"/>
              <a:gd name="connsiteY179" fmla="*/ 366445 h 2208944"/>
              <a:gd name="connsiteX180" fmla="*/ 4448710 w 5744514"/>
              <a:gd name="connsiteY180" fmla="*/ 369870 h 2208944"/>
              <a:gd name="connsiteX181" fmla="*/ 4030894 w 5744514"/>
              <a:gd name="connsiteY181" fmla="*/ 366445 h 2208944"/>
              <a:gd name="connsiteX182" fmla="*/ 3897330 w 5744514"/>
              <a:gd name="connsiteY182" fmla="*/ 352746 h 2208944"/>
              <a:gd name="connsiteX183" fmla="*/ 3832260 w 5744514"/>
              <a:gd name="connsiteY183" fmla="*/ 349322 h 2208944"/>
              <a:gd name="connsiteX184" fmla="*/ 3732944 w 5744514"/>
              <a:gd name="connsiteY184" fmla="*/ 339048 h 2208944"/>
              <a:gd name="connsiteX185" fmla="*/ 3712395 w 5744514"/>
              <a:gd name="connsiteY185" fmla="*/ 335623 h 2208944"/>
              <a:gd name="connsiteX186" fmla="*/ 3671299 w 5744514"/>
              <a:gd name="connsiteY186" fmla="*/ 332198 h 2208944"/>
              <a:gd name="connsiteX187" fmla="*/ 3630202 w 5744514"/>
              <a:gd name="connsiteY187" fmla="*/ 325349 h 2208944"/>
              <a:gd name="connsiteX188" fmla="*/ 3565132 w 5744514"/>
              <a:gd name="connsiteY188" fmla="*/ 318499 h 2208944"/>
              <a:gd name="connsiteX189" fmla="*/ 2969231 w 5744514"/>
              <a:gd name="connsiteY189" fmla="*/ 321924 h 2208944"/>
              <a:gd name="connsiteX190" fmla="*/ 2808269 w 5744514"/>
              <a:gd name="connsiteY190" fmla="*/ 328773 h 2208944"/>
              <a:gd name="connsiteX191" fmla="*/ 2616485 w 5744514"/>
              <a:gd name="connsiteY191" fmla="*/ 325349 h 2208944"/>
              <a:gd name="connsiteX192" fmla="*/ 2589087 w 5744514"/>
              <a:gd name="connsiteY192" fmla="*/ 318499 h 2208944"/>
              <a:gd name="connsiteX193" fmla="*/ 2568539 w 5744514"/>
              <a:gd name="connsiteY193" fmla="*/ 315074 h 2208944"/>
              <a:gd name="connsiteX194" fmla="*/ 2547991 w 5744514"/>
              <a:gd name="connsiteY194" fmla="*/ 308225 h 2208944"/>
              <a:gd name="connsiteX195" fmla="*/ 2541141 w 5744514"/>
              <a:gd name="connsiteY195" fmla="*/ 284252 h 2208944"/>
              <a:gd name="connsiteX196" fmla="*/ 2527442 w 5744514"/>
              <a:gd name="connsiteY196" fmla="*/ 256854 h 2208944"/>
              <a:gd name="connsiteX197" fmla="*/ 2520593 w 5744514"/>
              <a:gd name="connsiteY197" fmla="*/ 246580 h 2208944"/>
              <a:gd name="connsiteX198" fmla="*/ 2506894 w 5744514"/>
              <a:gd name="connsiteY198" fmla="*/ 215758 h 2208944"/>
              <a:gd name="connsiteX199" fmla="*/ 2500045 w 5744514"/>
              <a:gd name="connsiteY199" fmla="*/ 188360 h 2208944"/>
              <a:gd name="connsiteX200" fmla="*/ 2496620 w 5744514"/>
              <a:gd name="connsiteY200" fmla="*/ 160962 h 2208944"/>
              <a:gd name="connsiteX201" fmla="*/ 2482921 w 5744514"/>
              <a:gd name="connsiteY201" fmla="*/ 99317 h 2208944"/>
              <a:gd name="connsiteX202" fmla="*/ 2472647 w 5744514"/>
              <a:gd name="connsiteY202" fmla="*/ 68495 h 2208944"/>
              <a:gd name="connsiteX203" fmla="*/ 2455523 w 5744514"/>
              <a:gd name="connsiteY203" fmla="*/ 54796 h 2208944"/>
              <a:gd name="connsiteX204" fmla="*/ 2448674 w 5744514"/>
              <a:gd name="connsiteY204" fmla="*/ 47946 h 2208944"/>
              <a:gd name="connsiteX205" fmla="*/ 2428126 w 5744514"/>
              <a:gd name="connsiteY205" fmla="*/ 41097 h 2208944"/>
              <a:gd name="connsiteX206" fmla="*/ 2411002 w 5744514"/>
              <a:gd name="connsiteY206" fmla="*/ 17124 h 2208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</a:cxnLst>
            <a:rect l="l" t="t" r="r" b="b"/>
            <a:pathLst>
              <a:path w="5744514" h="2208944">
                <a:moveTo>
                  <a:pt x="2411002" y="17124"/>
                </a:moveTo>
                <a:cubicBezTo>
                  <a:pt x="2393878" y="11416"/>
                  <a:pt x="2418927" y="19051"/>
                  <a:pt x="2325384" y="6850"/>
                </a:cubicBezTo>
                <a:cubicBezTo>
                  <a:pt x="2297916" y="3267"/>
                  <a:pt x="2250195" y="1341"/>
                  <a:pt x="2226067" y="0"/>
                </a:cubicBezTo>
                <a:lnTo>
                  <a:pt x="2078804" y="3425"/>
                </a:lnTo>
                <a:cubicBezTo>
                  <a:pt x="2072988" y="3667"/>
                  <a:pt x="2067470" y="6241"/>
                  <a:pt x="2061681" y="6850"/>
                </a:cubicBezTo>
                <a:cubicBezTo>
                  <a:pt x="2045746" y="8527"/>
                  <a:pt x="2029717" y="9133"/>
                  <a:pt x="2013735" y="10274"/>
                </a:cubicBezTo>
                <a:cubicBezTo>
                  <a:pt x="2010310" y="11416"/>
                  <a:pt x="2006962" y="12823"/>
                  <a:pt x="2003460" y="13699"/>
                </a:cubicBezTo>
                <a:cubicBezTo>
                  <a:pt x="1990357" y="16975"/>
                  <a:pt x="1949994" y="23022"/>
                  <a:pt x="1945240" y="23973"/>
                </a:cubicBezTo>
                <a:cubicBezTo>
                  <a:pt x="1939532" y="25115"/>
                  <a:pt x="1933692" y="25725"/>
                  <a:pt x="1928117" y="27398"/>
                </a:cubicBezTo>
                <a:cubicBezTo>
                  <a:pt x="1922229" y="29165"/>
                  <a:pt x="1916924" y="32630"/>
                  <a:pt x="1910993" y="34248"/>
                </a:cubicBezTo>
                <a:cubicBezTo>
                  <a:pt x="1904294" y="36075"/>
                  <a:pt x="1897254" y="36310"/>
                  <a:pt x="1890445" y="37672"/>
                </a:cubicBezTo>
                <a:cubicBezTo>
                  <a:pt x="1852719" y="45217"/>
                  <a:pt x="1910940" y="36822"/>
                  <a:pt x="1849348" y="44522"/>
                </a:cubicBezTo>
                <a:cubicBezTo>
                  <a:pt x="1845923" y="45663"/>
                  <a:pt x="1842545" y="46954"/>
                  <a:pt x="1839074" y="47946"/>
                </a:cubicBezTo>
                <a:cubicBezTo>
                  <a:pt x="1834548" y="49239"/>
                  <a:pt x="1829782" y="49718"/>
                  <a:pt x="1825375" y="51371"/>
                </a:cubicBezTo>
                <a:cubicBezTo>
                  <a:pt x="1781623" y="67779"/>
                  <a:pt x="1837184" y="49168"/>
                  <a:pt x="1801402" y="65070"/>
                </a:cubicBezTo>
                <a:cubicBezTo>
                  <a:pt x="1794804" y="68002"/>
                  <a:pt x="1780854" y="71919"/>
                  <a:pt x="1780854" y="71919"/>
                </a:cubicBezTo>
                <a:cubicBezTo>
                  <a:pt x="1776288" y="75344"/>
                  <a:pt x="1772111" y="79362"/>
                  <a:pt x="1767155" y="82194"/>
                </a:cubicBezTo>
                <a:cubicBezTo>
                  <a:pt x="1764021" y="83985"/>
                  <a:pt x="1759769" y="83452"/>
                  <a:pt x="1756881" y="85618"/>
                </a:cubicBezTo>
                <a:cubicBezTo>
                  <a:pt x="1750423" y="90461"/>
                  <a:pt x="1739757" y="102742"/>
                  <a:pt x="1739757" y="102742"/>
                </a:cubicBezTo>
                <a:lnTo>
                  <a:pt x="1729483" y="143839"/>
                </a:lnTo>
                <a:lnTo>
                  <a:pt x="1726058" y="157537"/>
                </a:lnTo>
                <a:cubicBezTo>
                  <a:pt x="1725899" y="159928"/>
                  <a:pt x="1734112" y="206593"/>
                  <a:pt x="1715784" y="215758"/>
                </a:cubicBezTo>
                <a:cubicBezTo>
                  <a:pt x="1709326" y="218987"/>
                  <a:pt x="1701939" y="219926"/>
                  <a:pt x="1695236" y="222607"/>
                </a:cubicBezTo>
                <a:cubicBezTo>
                  <a:pt x="1689528" y="224890"/>
                  <a:pt x="1683730" y="226959"/>
                  <a:pt x="1678112" y="229456"/>
                </a:cubicBezTo>
                <a:cubicBezTo>
                  <a:pt x="1673447" y="231529"/>
                  <a:pt x="1669153" y="234410"/>
                  <a:pt x="1664413" y="236306"/>
                </a:cubicBezTo>
                <a:cubicBezTo>
                  <a:pt x="1657710" y="238987"/>
                  <a:pt x="1643865" y="243155"/>
                  <a:pt x="1643865" y="243155"/>
                </a:cubicBezTo>
                <a:cubicBezTo>
                  <a:pt x="1622532" y="264488"/>
                  <a:pt x="1653416" y="235646"/>
                  <a:pt x="1626741" y="253430"/>
                </a:cubicBezTo>
                <a:cubicBezTo>
                  <a:pt x="1622711" y="256117"/>
                  <a:pt x="1620876" y="261700"/>
                  <a:pt x="1616467" y="263704"/>
                </a:cubicBezTo>
                <a:cubicBezTo>
                  <a:pt x="1607897" y="267599"/>
                  <a:pt x="1598000" y="267576"/>
                  <a:pt x="1589069" y="270553"/>
                </a:cubicBezTo>
                <a:cubicBezTo>
                  <a:pt x="1540734" y="286666"/>
                  <a:pt x="1578470" y="276203"/>
                  <a:pt x="1482903" y="280827"/>
                </a:cubicBezTo>
                <a:lnTo>
                  <a:pt x="1356188" y="287677"/>
                </a:lnTo>
                <a:cubicBezTo>
                  <a:pt x="1310475" y="290365"/>
                  <a:pt x="1264714" y="292699"/>
                  <a:pt x="1219200" y="297951"/>
                </a:cubicBezTo>
                <a:cubicBezTo>
                  <a:pt x="1200914" y="300061"/>
                  <a:pt x="1182765" y="303488"/>
                  <a:pt x="1164404" y="304800"/>
                </a:cubicBezTo>
                <a:cubicBezTo>
                  <a:pt x="1131762" y="307132"/>
                  <a:pt x="1113249" y="307999"/>
                  <a:pt x="1082211" y="311650"/>
                </a:cubicBezTo>
                <a:cubicBezTo>
                  <a:pt x="1028910" y="317920"/>
                  <a:pt x="1083147" y="312032"/>
                  <a:pt x="1041114" y="318499"/>
                </a:cubicBezTo>
                <a:cubicBezTo>
                  <a:pt x="1032880" y="319766"/>
                  <a:pt x="989818" y="324772"/>
                  <a:pt x="982894" y="325349"/>
                </a:cubicBezTo>
                <a:cubicBezTo>
                  <a:pt x="965792" y="326774"/>
                  <a:pt x="948651" y="327703"/>
                  <a:pt x="931523" y="328773"/>
                </a:cubicBezTo>
                <a:lnTo>
                  <a:pt x="801384" y="335623"/>
                </a:lnTo>
                <a:lnTo>
                  <a:pt x="719191" y="332198"/>
                </a:lnTo>
                <a:cubicBezTo>
                  <a:pt x="707738" y="331524"/>
                  <a:pt x="696394" y="329489"/>
                  <a:pt x="684944" y="328773"/>
                </a:cubicBezTo>
                <a:cubicBezTo>
                  <a:pt x="659852" y="327205"/>
                  <a:pt x="634715" y="326490"/>
                  <a:pt x="609600" y="325349"/>
                </a:cubicBezTo>
                <a:cubicBezTo>
                  <a:pt x="577191" y="321298"/>
                  <a:pt x="578485" y="321077"/>
                  <a:pt x="541105" y="318499"/>
                </a:cubicBezTo>
                <a:cubicBezTo>
                  <a:pt x="521711" y="317161"/>
                  <a:pt x="502276" y="316459"/>
                  <a:pt x="482885" y="315074"/>
                </a:cubicBezTo>
                <a:cubicBezTo>
                  <a:pt x="414225" y="310170"/>
                  <a:pt x="474795" y="312401"/>
                  <a:pt x="383568" y="304800"/>
                </a:cubicBezTo>
                <a:lnTo>
                  <a:pt x="342472" y="301376"/>
                </a:lnTo>
                <a:lnTo>
                  <a:pt x="164386" y="304800"/>
                </a:lnTo>
                <a:cubicBezTo>
                  <a:pt x="157446" y="305039"/>
                  <a:pt x="150721" y="307307"/>
                  <a:pt x="143838" y="308225"/>
                </a:cubicBezTo>
                <a:cubicBezTo>
                  <a:pt x="80928" y="316614"/>
                  <a:pt x="140129" y="307132"/>
                  <a:pt x="92467" y="315074"/>
                </a:cubicBezTo>
                <a:cubicBezTo>
                  <a:pt x="90184" y="318499"/>
                  <a:pt x="88297" y="322224"/>
                  <a:pt x="85618" y="325349"/>
                </a:cubicBezTo>
                <a:cubicBezTo>
                  <a:pt x="81415" y="330252"/>
                  <a:pt x="71919" y="339048"/>
                  <a:pt x="71919" y="339048"/>
                </a:cubicBezTo>
                <a:cubicBezTo>
                  <a:pt x="63310" y="364872"/>
                  <a:pt x="74923" y="333041"/>
                  <a:pt x="61645" y="359596"/>
                </a:cubicBezTo>
                <a:cubicBezTo>
                  <a:pt x="47470" y="387945"/>
                  <a:pt x="70995" y="350709"/>
                  <a:pt x="51370" y="380144"/>
                </a:cubicBezTo>
                <a:cubicBezTo>
                  <a:pt x="50229" y="385852"/>
                  <a:pt x="48903" y="391526"/>
                  <a:pt x="47946" y="397268"/>
                </a:cubicBezTo>
                <a:cubicBezTo>
                  <a:pt x="46619" y="405230"/>
                  <a:pt x="47280" y="413655"/>
                  <a:pt x="44521" y="421241"/>
                </a:cubicBezTo>
                <a:cubicBezTo>
                  <a:pt x="42570" y="426605"/>
                  <a:pt x="37019" y="429950"/>
                  <a:pt x="34247" y="434940"/>
                </a:cubicBezTo>
                <a:cubicBezTo>
                  <a:pt x="31261" y="440314"/>
                  <a:pt x="29680" y="446355"/>
                  <a:pt x="27397" y="452063"/>
                </a:cubicBezTo>
                <a:cubicBezTo>
                  <a:pt x="26256" y="457771"/>
                  <a:pt x="25385" y="463540"/>
                  <a:pt x="23973" y="469187"/>
                </a:cubicBezTo>
                <a:cubicBezTo>
                  <a:pt x="21957" y="477250"/>
                  <a:pt x="19310" y="485142"/>
                  <a:pt x="17123" y="493160"/>
                </a:cubicBezTo>
                <a:cubicBezTo>
                  <a:pt x="15885" y="497701"/>
                  <a:pt x="14840" y="502293"/>
                  <a:pt x="13699" y="506859"/>
                </a:cubicBezTo>
                <a:cubicBezTo>
                  <a:pt x="12557" y="518275"/>
                  <a:pt x="11362" y="529685"/>
                  <a:pt x="10274" y="541106"/>
                </a:cubicBezTo>
                <a:cubicBezTo>
                  <a:pt x="9078" y="553658"/>
                  <a:pt x="8242" y="566246"/>
                  <a:pt x="6849" y="578778"/>
                </a:cubicBezTo>
                <a:cubicBezTo>
                  <a:pt x="5958" y="586801"/>
                  <a:pt x="4491" y="594750"/>
                  <a:pt x="3424" y="602751"/>
                </a:cubicBezTo>
                <a:cubicBezTo>
                  <a:pt x="2208" y="611874"/>
                  <a:pt x="1141" y="621016"/>
                  <a:pt x="0" y="630149"/>
                </a:cubicBezTo>
                <a:cubicBezTo>
                  <a:pt x="1141" y="705493"/>
                  <a:pt x="1541" y="780851"/>
                  <a:pt x="3424" y="856180"/>
                </a:cubicBezTo>
                <a:cubicBezTo>
                  <a:pt x="3824" y="872198"/>
                  <a:pt x="6049" y="888123"/>
                  <a:pt x="6849" y="904126"/>
                </a:cubicBezTo>
                <a:cubicBezTo>
                  <a:pt x="8332" y="933792"/>
                  <a:pt x="9132" y="963488"/>
                  <a:pt x="10274" y="993169"/>
                </a:cubicBezTo>
                <a:cubicBezTo>
                  <a:pt x="9132" y="1036549"/>
                  <a:pt x="6849" y="1079913"/>
                  <a:pt x="6849" y="1123308"/>
                </a:cubicBezTo>
                <a:cubicBezTo>
                  <a:pt x="6849" y="1204104"/>
                  <a:pt x="5813" y="1192435"/>
                  <a:pt x="13699" y="1239749"/>
                </a:cubicBezTo>
                <a:cubicBezTo>
                  <a:pt x="14840" y="1260297"/>
                  <a:pt x="15754" y="1280860"/>
                  <a:pt x="17123" y="1301394"/>
                </a:cubicBezTo>
                <a:cubicBezTo>
                  <a:pt x="18037" y="1315110"/>
                  <a:pt x="20183" y="1328749"/>
                  <a:pt x="20548" y="1342490"/>
                </a:cubicBezTo>
                <a:cubicBezTo>
                  <a:pt x="23609" y="1457771"/>
                  <a:pt x="21490" y="1573217"/>
                  <a:pt x="27397" y="1688387"/>
                </a:cubicBezTo>
                <a:cubicBezTo>
                  <a:pt x="29019" y="1720009"/>
                  <a:pt x="30659" y="1803676"/>
                  <a:pt x="37672" y="1852773"/>
                </a:cubicBezTo>
                <a:cubicBezTo>
                  <a:pt x="39431" y="1865086"/>
                  <a:pt x="45362" y="1886958"/>
                  <a:pt x="47946" y="1897295"/>
                </a:cubicBezTo>
                <a:cubicBezTo>
                  <a:pt x="49088" y="1901861"/>
                  <a:pt x="49882" y="1906529"/>
                  <a:pt x="51370" y="1910994"/>
                </a:cubicBezTo>
                <a:cubicBezTo>
                  <a:pt x="55936" y="1924693"/>
                  <a:pt x="62695" y="1937847"/>
                  <a:pt x="65069" y="1952090"/>
                </a:cubicBezTo>
                <a:cubicBezTo>
                  <a:pt x="66211" y="1958940"/>
                  <a:pt x="66298" y="1966051"/>
                  <a:pt x="68494" y="1972639"/>
                </a:cubicBezTo>
                <a:cubicBezTo>
                  <a:pt x="70916" y="1979904"/>
                  <a:pt x="75599" y="1986216"/>
                  <a:pt x="78768" y="1993187"/>
                </a:cubicBezTo>
                <a:cubicBezTo>
                  <a:pt x="81312" y="1998783"/>
                  <a:pt x="83335" y="2004602"/>
                  <a:pt x="85618" y="2010310"/>
                </a:cubicBezTo>
                <a:cubicBezTo>
                  <a:pt x="86759" y="2016018"/>
                  <a:pt x="86880" y="2022029"/>
                  <a:pt x="89042" y="2027434"/>
                </a:cubicBezTo>
                <a:cubicBezTo>
                  <a:pt x="94715" y="2041617"/>
                  <a:pt x="99771" y="2045012"/>
                  <a:pt x="109591" y="2054832"/>
                </a:cubicBezTo>
                <a:cubicBezTo>
                  <a:pt x="116266" y="2068183"/>
                  <a:pt x="125181" y="2088057"/>
                  <a:pt x="136988" y="2095928"/>
                </a:cubicBezTo>
                <a:cubicBezTo>
                  <a:pt x="140413" y="2098211"/>
                  <a:pt x="144203" y="2100024"/>
                  <a:pt x="147263" y="2102778"/>
                </a:cubicBezTo>
                <a:cubicBezTo>
                  <a:pt x="155663" y="2110338"/>
                  <a:pt x="162195" y="2119971"/>
                  <a:pt x="171236" y="2126751"/>
                </a:cubicBezTo>
                <a:cubicBezTo>
                  <a:pt x="182706" y="2135354"/>
                  <a:pt x="188849" y="2140695"/>
                  <a:pt x="202058" y="2147299"/>
                </a:cubicBezTo>
                <a:cubicBezTo>
                  <a:pt x="209834" y="2151187"/>
                  <a:pt x="217959" y="2154344"/>
                  <a:pt x="226031" y="2157573"/>
                </a:cubicBezTo>
                <a:cubicBezTo>
                  <a:pt x="229383" y="2158914"/>
                  <a:pt x="232765" y="2160290"/>
                  <a:pt x="236305" y="2160998"/>
                </a:cubicBezTo>
                <a:cubicBezTo>
                  <a:pt x="244220" y="2162581"/>
                  <a:pt x="252287" y="2163281"/>
                  <a:pt x="260278" y="2164423"/>
                </a:cubicBezTo>
                <a:cubicBezTo>
                  <a:pt x="269411" y="2167848"/>
                  <a:pt x="278319" y="2171945"/>
                  <a:pt x="287676" y="2174697"/>
                </a:cubicBezTo>
                <a:cubicBezTo>
                  <a:pt x="307802" y="2180616"/>
                  <a:pt x="325265" y="2182799"/>
                  <a:pt x="345896" y="2184971"/>
                </a:cubicBezTo>
                <a:cubicBezTo>
                  <a:pt x="371802" y="2187698"/>
                  <a:pt x="402383" y="2189843"/>
                  <a:pt x="428090" y="2191821"/>
                </a:cubicBezTo>
                <a:cubicBezTo>
                  <a:pt x="472460" y="2206608"/>
                  <a:pt x="430309" y="2193529"/>
                  <a:pt x="544530" y="2202095"/>
                </a:cubicBezTo>
                <a:cubicBezTo>
                  <a:pt x="554839" y="2202868"/>
                  <a:pt x="565022" y="2205150"/>
                  <a:pt x="575353" y="2205519"/>
                </a:cubicBezTo>
                <a:cubicBezTo>
                  <a:pt x="628985" y="2207434"/>
                  <a:pt x="682660" y="2207802"/>
                  <a:pt x="736314" y="2208944"/>
                </a:cubicBezTo>
                <a:lnTo>
                  <a:pt x="1000018" y="2202095"/>
                </a:lnTo>
                <a:cubicBezTo>
                  <a:pt x="1018309" y="2201505"/>
                  <a:pt x="1036534" y="2199562"/>
                  <a:pt x="1054813" y="2198670"/>
                </a:cubicBezTo>
                <a:lnTo>
                  <a:pt x="1140431" y="2195245"/>
                </a:lnTo>
                <a:lnTo>
                  <a:pt x="3417869" y="2195245"/>
                </a:lnTo>
                <a:cubicBezTo>
                  <a:pt x="3461308" y="2194989"/>
                  <a:pt x="3504578" y="2189282"/>
                  <a:pt x="3548009" y="2188396"/>
                </a:cubicBezTo>
                <a:lnTo>
                  <a:pt x="3715820" y="2184971"/>
                </a:lnTo>
                <a:lnTo>
                  <a:pt x="3852809" y="2178122"/>
                </a:lnTo>
                <a:cubicBezTo>
                  <a:pt x="3866532" y="2177330"/>
                  <a:pt x="3880191" y="2175643"/>
                  <a:pt x="3893905" y="2174697"/>
                </a:cubicBezTo>
                <a:cubicBezTo>
                  <a:pt x="3913299" y="2173359"/>
                  <a:pt x="3932719" y="2172414"/>
                  <a:pt x="3952126" y="2171272"/>
                </a:cubicBezTo>
                <a:lnTo>
                  <a:pt x="4010346" y="2164423"/>
                </a:lnTo>
                <a:lnTo>
                  <a:pt x="4037744" y="2160998"/>
                </a:lnTo>
                <a:cubicBezTo>
                  <a:pt x="4049146" y="2159731"/>
                  <a:pt x="4060607" y="2158996"/>
                  <a:pt x="4071991" y="2157573"/>
                </a:cubicBezTo>
                <a:cubicBezTo>
                  <a:pt x="4078881" y="2156712"/>
                  <a:pt x="4085643" y="2154960"/>
                  <a:pt x="4092539" y="2154149"/>
                </a:cubicBezTo>
                <a:cubicBezTo>
                  <a:pt x="4105062" y="2152676"/>
                  <a:pt x="4117688" y="2152197"/>
                  <a:pt x="4130211" y="2150724"/>
                </a:cubicBezTo>
                <a:cubicBezTo>
                  <a:pt x="4201418" y="2142346"/>
                  <a:pt x="4112831" y="2151816"/>
                  <a:pt x="4164458" y="2143874"/>
                </a:cubicBezTo>
                <a:cubicBezTo>
                  <a:pt x="4174675" y="2142302"/>
                  <a:pt x="4185007" y="2141591"/>
                  <a:pt x="4195281" y="2140450"/>
                </a:cubicBezTo>
                <a:cubicBezTo>
                  <a:pt x="4202130" y="2138167"/>
                  <a:pt x="4208781" y="2135166"/>
                  <a:pt x="4215829" y="2133600"/>
                </a:cubicBezTo>
                <a:cubicBezTo>
                  <a:pt x="4229386" y="2130587"/>
                  <a:pt x="4243227" y="2129034"/>
                  <a:pt x="4256926" y="2126751"/>
                </a:cubicBezTo>
                <a:cubicBezTo>
                  <a:pt x="4263775" y="2125609"/>
                  <a:pt x="4270584" y="2124187"/>
                  <a:pt x="4277474" y="2123326"/>
                </a:cubicBezTo>
                <a:lnTo>
                  <a:pt x="4332269" y="2116477"/>
                </a:lnTo>
                <a:cubicBezTo>
                  <a:pt x="4335694" y="2114194"/>
                  <a:pt x="4338690" y="2111072"/>
                  <a:pt x="4342544" y="2109627"/>
                </a:cubicBezTo>
                <a:cubicBezTo>
                  <a:pt x="4347994" y="2107583"/>
                  <a:pt x="4353926" y="2107160"/>
                  <a:pt x="4359667" y="2106203"/>
                </a:cubicBezTo>
                <a:cubicBezTo>
                  <a:pt x="4379222" y="2102944"/>
                  <a:pt x="4394381" y="2101584"/>
                  <a:pt x="4414463" y="2099353"/>
                </a:cubicBezTo>
                <a:cubicBezTo>
                  <a:pt x="4443274" y="2089749"/>
                  <a:pt x="4415677" y="2098202"/>
                  <a:pt x="4479532" y="2089079"/>
                </a:cubicBezTo>
                <a:cubicBezTo>
                  <a:pt x="4514863" y="2084031"/>
                  <a:pt x="4495473" y="2086457"/>
                  <a:pt x="4537753" y="2082230"/>
                </a:cubicBezTo>
                <a:cubicBezTo>
                  <a:pt x="4556498" y="2075981"/>
                  <a:pt x="4548263" y="2077929"/>
                  <a:pt x="4578849" y="2075380"/>
                </a:cubicBezTo>
                <a:cubicBezTo>
                  <a:pt x="4595951" y="2073955"/>
                  <a:pt x="4613113" y="2073323"/>
                  <a:pt x="4630220" y="2071955"/>
                </a:cubicBezTo>
                <a:cubicBezTo>
                  <a:pt x="4677469" y="2068175"/>
                  <a:pt x="4657131" y="2067619"/>
                  <a:pt x="4712413" y="2065106"/>
                </a:cubicBezTo>
                <a:lnTo>
                  <a:pt x="4890499" y="2058256"/>
                </a:lnTo>
                <a:cubicBezTo>
                  <a:pt x="4901915" y="2057115"/>
                  <a:pt x="4913310" y="2055747"/>
                  <a:pt x="4924746" y="2054832"/>
                </a:cubicBezTo>
                <a:cubicBezTo>
                  <a:pt x="4964333" y="2051665"/>
                  <a:pt x="4997738" y="2050408"/>
                  <a:pt x="5037762" y="2047982"/>
                </a:cubicBezTo>
                <a:lnTo>
                  <a:pt x="5089132" y="2044558"/>
                </a:lnTo>
                <a:cubicBezTo>
                  <a:pt x="5115897" y="2035635"/>
                  <a:pt x="5094805" y="2041706"/>
                  <a:pt x="5150777" y="2037708"/>
                </a:cubicBezTo>
                <a:lnTo>
                  <a:pt x="5195299" y="2034283"/>
                </a:lnTo>
                <a:cubicBezTo>
                  <a:pt x="5221752" y="2031878"/>
                  <a:pt x="5240338" y="2029129"/>
                  <a:pt x="5267218" y="2024009"/>
                </a:cubicBezTo>
                <a:cubicBezTo>
                  <a:pt x="5331716" y="2011723"/>
                  <a:pt x="5267836" y="2021475"/>
                  <a:pt x="5322013" y="2013735"/>
                </a:cubicBezTo>
                <a:cubicBezTo>
                  <a:pt x="5336854" y="2009169"/>
                  <a:pt x="5351574" y="2004192"/>
                  <a:pt x="5366535" y="2000036"/>
                </a:cubicBezTo>
                <a:cubicBezTo>
                  <a:pt x="5372143" y="1998478"/>
                  <a:pt x="5378083" y="1998285"/>
                  <a:pt x="5383658" y="1996612"/>
                </a:cubicBezTo>
                <a:cubicBezTo>
                  <a:pt x="5398872" y="1992048"/>
                  <a:pt x="5414200" y="1982417"/>
                  <a:pt x="5428179" y="1976063"/>
                </a:cubicBezTo>
                <a:cubicBezTo>
                  <a:pt x="5431466" y="1974569"/>
                  <a:pt x="5435084" y="1973935"/>
                  <a:pt x="5438454" y="1972639"/>
                </a:cubicBezTo>
                <a:cubicBezTo>
                  <a:pt x="5449930" y="1968226"/>
                  <a:pt x="5461466" y="1963934"/>
                  <a:pt x="5472701" y="1958940"/>
                </a:cubicBezTo>
                <a:cubicBezTo>
                  <a:pt x="5482032" y="1954793"/>
                  <a:pt x="5492126" y="1951620"/>
                  <a:pt x="5500099" y="1945241"/>
                </a:cubicBezTo>
                <a:cubicBezTo>
                  <a:pt x="5502721" y="1943143"/>
                  <a:pt x="5546649" y="1908375"/>
                  <a:pt x="5554894" y="1900719"/>
                </a:cubicBezTo>
                <a:cubicBezTo>
                  <a:pt x="5570876" y="1885879"/>
                  <a:pt x="5590741" y="1874344"/>
                  <a:pt x="5602840" y="1856198"/>
                </a:cubicBezTo>
                <a:cubicBezTo>
                  <a:pt x="5616023" y="1836426"/>
                  <a:pt x="5607220" y="1849217"/>
                  <a:pt x="5630238" y="1818526"/>
                </a:cubicBezTo>
                <a:cubicBezTo>
                  <a:pt x="5638247" y="1794502"/>
                  <a:pt x="5628236" y="1821854"/>
                  <a:pt x="5650786" y="1780854"/>
                </a:cubicBezTo>
                <a:cubicBezTo>
                  <a:pt x="5658167" y="1767434"/>
                  <a:pt x="5664128" y="1753272"/>
                  <a:pt x="5671335" y="1739758"/>
                </a:cubicBezTo>
                <a:cubicBezTo>
                  <a:pt x="5673272" y="1736126"/>
                  <a:pt x="5676185" y="1733081"/>
                  <a:pt x="5678184" y="1729483"/>
                </a:cubicBezTo>
                <a:cubicBezTo>
                  <a:pt x="5681903" y="1722789"/>
                  <a:pt x="5684827" y="1715677"/>
                  <a:pt x="5688458" y="1708935"/>
                </a:cubicBezTo>
                <a:cubicBezTo>
                  <a:pt x="5692821" y="1700831"/>
                  <a:pt x="5698238" y="1693290"/>
                  <a:pt x="5702157" y="1684962"/>
                </a:cubicBezTo>
                <a:cubicBezTo>
                  <a:pt x="5722040" y="1642712"/>
                  <a:pt x="5711176" y="1664034"/>
                  <a:pt x="5719281" y="1637016"/>
                </a:cubicBezTo>
                <a:cubicBezTo>
                  <a:pt x="5725837" y="1615164"/>
                  <a:pt x="5726435" y="1620146"/>
                  <a:pt x="5729555" y="1599344"/>
                </a:cubicBezTo>
                <a:cubicBezTo>
                  <a:pt x="5740982" y="1523161"/>
                  <a:pt x="5731732" y="1571329"/>
                  <a:pt x="5739829" y="1530850"/>
                </a:cubicBezTo>
                <a:cubicBezTo>
                  <a:pt x="5745880" y="1434043"/>
                  <a:pt x="5746270" y="1452076"/>
                  <a:pt x="5739829" y="1308243"/>
                </a:cubicBezTo>
                <a:cubicBezTo>
                  <a:pt x="5738904" y="1287589"/>
                  <a:pt x="5735653" y="1267099"/>
                  <a:pt x="5732979" y="1246598"/>
                </a:cubicBezTo>
                <a:cubicBezTo>
                  <a:pt x="5722559" y="1166711"/>
                  <a:pt x="5737885" y="1311295"/>
                  <a:pt x="5726130" y="1205501"/>
                </a:cubicBezTo>
                <a:cubicBezTo>
                  <a:pt x="5723596" y="1182696"/>
                  <a:pt x="5722127" y="1159775"/>
                  <a:pt x="5719281" y="1137007"/>
                </a:cubicBezTo>
                <a:cubicBezTo>
                  <a:pt x="5718697" y="1132336"/>
                  <a:pt x="5716842" y="1127910"/>
                  <a:pt x="5715856" y="1123308"/>
                </a:cubicBezTo>
                <a:cubicBezTo>
                  <a:pt x="5713417" y="1111925"/>
                  <a:pt x="5711289" y="1100477"/>
                  <a:pt x="5709006" y="1089061"/>
                </a:cubicBezTo>
                <a:cubicBezTo>
                  <a:pt x="5701970" y="1004614"/>
                  <a:pt x="5709214" y="1095595"/>
                  <a:pt x="5702157" y="989744"/>
                </a:cubicBezTo>
                <a:cubicBezTo>
                  <a:pt x="5698928" y="941307"/>
                  <a:pt x="5705187" y="958133"/>
                  <a:pt x="5691883" y="931524"/>
                </a:cubicBezTo>
                <a:cubicBezTo>
                  <a:pt x="5686325" y="898178"/>
                  <a:pt x="5688608" y="909940"/>
                  <a:pt x="5678184" y="863030"/>
                </a:cubicBezTo>
                <a:cubicBezTo>
                  <a:pt x="5677163" y="858435"/>
                  <a:pt x="5675682" y="853946"/>
                  <a:pt x="5674759" y="849331"/>
                </a:cubicBezTo>
                <a:cubicBezTo>
                  <a:pt x="5668361" y="817339"/>
                  <a:pt x="5674000" y="837538"/>
                  <a:pt x="5667910" y="797960"/>
                </a:cubicBezTo>
                <a:cubicBezTo>
                  <a:pt x="5667194" y="793308"/>
                  <a:pt x="5665506" y="788856"/>
                  <a:pt x="5664485" y="784261"/>
                </a:cubicBezTo>
                <a:cubicBezTo>
                  <a:pt x="5663222" y="778579"/>
                  <a:pt x="5661945" y="772890"/>
                  <a:pt x="5661060" y="767137"/>
                </a:cubicBezTo>
                <a:cubicBezTo>
                  <a:pt x="5659661" y="758041"/>
                  <a:pt x="5658879" y="748859"/>
                  <a:pt x="5657636" y="739740"/>
                </a:cubicBezTo>
                <a:cubicBezTo>
                  <a:pt x="5644478" y="643247"/>
                  <a:pt x="5655730" y="725643"/>
                  <a:pt x="5647362" y="671245"/>
                </a:cubicBezTo>
                <a:cubicBezTo>
                  <a:pt x="5642866" y="642016"/>
                  <a:pt x="5646741" y="655682"/>
                  <a:pt x="5640512" y="636998"/>
                </a:cubicBezTo>
                <a:cubicBezTo>
                  <a:pt x="5631716" y="549050"/>
                  <a:pt x="5641768" y="638309"/>
                  <a:pt x="5633663" y="585627"/>
                </a:cubicBezTo>
                <a:cubicBezTo>
                  <a:pt x="5632264" y="576531"/>
                  <a:pt x="5631638" y="567326"/>
                  <a:pt x="5630238" y="558230"/>
                </a:cubicBezTo>
                <a:cubicBezTo>
                  <a:pt x="5629353" y="552477"/>
                  <a:pt x="5627854" y="546833"/>
                  <a:pt x="5626813" y="541106"/>
                </a:cubicBezTo>
                <a:cubicBezTo>
                  <a:pt x="5621029" y="509295"/>
                  <a:pt x="5623762" y="511399"/>
                  <a:pt x="5609690" y="469187"/>
                </a:cubicBezTo>
                <a:cubicBezTo>
                  <a:pt x="5608548" y="465762"/>
                  <a:pt x="5607257" y="462384"/>
                  <a:pt x="5606265" y="458913"/>
                </a:cubicBezTo>
                <a:cubicBezTo>
                  <a:pt x="5604972" y="454387"/>
                  <a:pt x="5604945" y="449424"/>
                  <a:pt x="5602840" y="445214"/>
                </a:cubicBezTo>
                <a:cubicBezTo>
                  <a:pt x="5600287" y="440109"/>
                  <a:pt x="5595884" y="436160"/>
                  <a:pt x="5592566" y="431515"/>
                </a:cubicBezTo>
                <a:cubicBezTo>
                  <a:pt x="5590174" y="428166"/>
                  <a:pt x="5588627" y="424151"/>
                  <a:pt x="5585717" y="421241"/>
                </a:cubicBezTo>
                <a:cubicBezTo>
                  <a:pt x="5582806" y="418330"/>
                  <a:pt x="5579394" y="415544"/>
                  <a:pt x="5575442" y="414391"/>
                </a:cubicBezTo>
                <a:cubicBezTo>
                  <a:pt x="5551785" y="407491"/>
                  <a:pt x="5527486" y="403019"/>
                  <a:pt x="5503523" y="397268"/>
                </a:cubicBezTo>
                <a:cubicBezTo>
                  <a:pt x="5478507" y="391264"/>
                  <a:pt x="5500283" y="396638"/>
                  <a:pt x="5479550" y="390418"/>
                </a:cubicBezTo>
                <a:cubicBezTo>
                  <a:pt x="5471590" y="388030"/>
                  <a:pt x="5463595" y="385756"/>
                  <a:pt x="5455577" y="383569"/>
                </a:cubicBezTo>
                <a:cubicBezTo>
                  <a:pt x="5431525" y="377009"/>
                  <a:pt x="5417201" y="375526"/>
                  <a:pt x="5387083" y="373295"/>
                </a:cubicBezTo>
                <a:cubicBezTo>
                  <a:pt x="5343762" y="370086"/>
                  <a:pt x="5300205" y="370377"/>
                  <a:pt x="5256944" y="366445"/>
                </a:cubicBezTo>
                <a:cubicBezTo>
                  <a:pt x="5220593" y="363141"/>
                  <a:pt x="5196253" y="360484"/>
                  <a:pt x="5157627" y="359596"/>
                </a:cubicBezTo>
                <a:lnTo>
                  <a:pt x="4921321" y="356171"/>
                </a:lnTo>
                <a:lnTo>
                  <a:pt x="4664467" y="359596"/>
                </a:lnTo>
                <a:cubicBezTo>
                  <a:pt x="4622183" y="360729"/>
                  <a:pt x="4580021" y="364819"/>
                  <a:pt x="4537753" y="366445"/>
                </a:cubicBezTo>
                <a:lnTo>
                  <a:pt x="4448710" y="369870"/>
                </a:lnTo>
                <a:lnTo>
                  <a:pt x="4030894" y="366445"/>
                </a:lnTo>
                <a:cubicBezTo>
                  <a:pt x="3979203" y="365690"/>
                  <a:pt x="3952743" y="357901"/>
                  <a:pt x="3897330" y="352746"/>
                </a:cubicBezTo>
                <a:cubicBezTo>
                  <a:pt x="3875703" y="350734"/>
                  <a:pt x="3853905" y="351126"/>
                  <a:pt x="3832260" y="349322"/>
                </a:cubicBezTo>
                <a:cubicBezTo>
                  <a:pt x="3799093" y="346558"/>
                  <a:pt x="3766011" y="342827"/>
                  <a:pt x="3732944" y="339048"/>
                </a:cubicBezTo>
                <a:cubicBezTo>
                  <a:pt x="3726045" y="338260"/>
                  <a:pt x="3719297" y="336390"/>
                  <a:pt x="3712395" y="335623"/>
                </a:cubicBezTo>
                <a:cubicBezTo>
                  <a:pt x="3698733" y="334105"/>
                  <a:pt x="3684939" y="333903"/>
                  <a:pt x="3671299" y="332198"/>
                </a:cubicBezTo>
                <a:cubicBezTo>
                  <a:pt x="3657518" y="330475"/>
                  <a:pt x="3643976" y="327126"/>
                  <a:pt x="3630202" y="325349"/>
                </a:cubicBezTo>
                <a:cubicBezTo>
                  <a:pt x="3608571" y="322558"/>
                  <a:pt x="3565132" y="318499"/>
                  <a:pt x="3565132" y="318499"/>
                </a:cubicBezTo>
                <a:lnTo>
                  <a:pt x="2969231" y="321924"/>
                </a:lnTo>
                <a:cubicBezTo>
                  <a:pt x="2915533" y="322653"/>
                  <a:pt x="2808269" y="328773"/>
                  <a:pt x="2808269" y="328773"/>
                </a:cubicBezTo>
                <a:cubicBezTo>
                  <a:pt x="2744341" y="327632"/>
                  <a:pt x="2680353" y="328343"/>
                  <a:pt x="2616485" y="325349"/>
                </a:cubicBezTo>
                <a:cubicBezTo>
                  <a:pt x="2607082" y="324908"/>
                  <a:pt x="2598292" y="320472"/>
                  <a:pt x="2589087" y="318499"/>
                </a:cubicBezTo>
                <a:cubicBezTo>
                  <a:pt x="2582297" y="317044"/>
                  <a:pt x="2575276" y="316758"/>
                  <a:pt x="2568539" y="315074"/>
                </a:cubicBezTo>
                <a:cubicBezTo>
                  <a:pt x="2561535" y="313323"/>
                  <a:pt x="2547991" y="308225"/>
                  <a:pt x="2547991" y="308225"/>
                </a:cubicBezTo>
                <a:cubicBezTo>
                  <a:pt x="2545708" y="300234"/>
                  <a:pt x="2544228" y="291968"/>
                  <a:pt x="2541141" y="284252"/>
                </a:cubicBezTo>
                <a:cubicBezTo>
                  <a:pt x="2537349" y="274772"/>
                  <a:pt x="2533106" y="265350"/>
                  <a:pt x="2527442" y="256854"/>
                </a:cubicBezTo>
                <a:cubicBezTo>
                  <a:pt x="2525159" y="253429"/>
                  <a:pt x="2522265" y="250341"/>
                  <a:pt x="2520593" y="246580"/>
                </a:cubicBezTo>
                <a:cubicBezTo>
                  <a:pt x="2504294" y="209906"/>
                  <a:pt x="2522394" y="239006"/>
                  <a:pt x="2506894" y="215758"/>
                </a:cubicBezTo>
                <a:cubicBezTo>
                  <a:pt x="2502726" y="203255"/>
                  <a:pt x="2502407" y="203713"/>
                  <a:pt x="2500045" y="188360"/>
                </a:cubicBezTo>
                <a:cubicBezTo>
                  <a:pt x="2498646" y="179263"/>
                  <a:pt x="2498133" y="170041"/>
                  <a:pt x="2496620" y="160962"/>
                </a:cubicBezTo>
                <a:cubicBezTo>
                  <a:pt x="2494812" y="150114"/>
                  <a:pt x="2487024" y="111625"/>
                  <a:pt x="2482921" y="99317"/>
                </a:cubicBezTo>
                <a:cubicBezTo>
                  <a:pt x="2479496" y="89043"/>
                  <a:pt x="2480305" y="76153"/>
                  <a:pt x="2472647" y="68495"/>
                </a:cubicBezTo>
                <a:cubicBezTo>
                  <a:pt x="2456103" y="51951"/>
                  <a:pt x="2477130" y="72083"/>
                  <a:pt x="2455523" y="54796"/>
                </a:cubicBezTo>
                <a:cubicBezTo>
                  <a:pt x="2453002" y="52779"/>
                  <a:pt x="2451562" y="49390"/>
                  <a:pt x="2448674" y="47946"/>
                </a:cubicBezTo>
                <a:cubicBezTo>
                  <a:pt x="2442216" y="44717"/>
                  <a:pt x="2434584" y="44326"/>
                  <a:pt x="2428126" y="41097"/>
                </a:cubicBezTo>
                <a:cubicBezTo>
                  <a:pt x="2412385" y="33227"/>
                  <a:pt x="2428126" y="22832"/>
                  <a:pt x="2411002" y="17124"/>
                </a:cubicBezTo>
                <a:close/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0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쿠키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쿠키란</a:t>
            </a:r>
            <a:r>
              <a:rPr lang="en-US" altLang="ko-KR" dirty="0"/>
              <a:t>?</a:t>
            </a:r>
            <a:endParaRPr lang="ko-KR" altLang="en-US" dirty="0"/>
          </a:p>
          <a:p>
            <a:pPr lvl="1"/>
            <a:r>
              <a:rPr lang="ko-KR" altLang="en-US" dirty="0" smtClean="0"/>
              <a:t>웹 </a:t>
            </a:r>
            <a:r>
              <a:rPr lang="ko-KR" altLang="en-US" dirty="0"/>
              <a:t>서버가 브라우저에게 지시하여 </a:t>
            </a:r>
            <a:r>
              <a:rPr lang="ko-KR" altLang="en-US" dirty="0" smtClean="0"/>
              <a:t>사용자 </a:t>
            </a:r>
            <a:r>
              <a:rPr lang="ko-KR" altLang="en-US" dirty="0"/>
              <a:t>로컬 컴퓨터에 저장하는 </a:t>
            </a:r>
            <a:r>
              <a:rPr lang="en-US" altLang="ko-KR" dirty="0" smtClean="0"/>
              <a:t>4K </a:t>
            </a:r>
            <a:r>
              <a:rPr lang="ko-KR" altLang="en-US" dirty="0" smtClean="0"/>
              <a:t>이하의 </a:t>
            </a:r>
            <a:r>
              <a:rPr lang="ko-KR" altLang="en-US" dirty="0"/>
              <a:t>작은 </a:t>
            </a:r>
            <a:r>
              <a:rPr lang="ko-KR" altLang="en-US" dirty="0" smtClean="0"/>
              <a:t>데이터</a:t>
            </a:r>
            <a:endParaRPr lang="en-US" altLang="ko-KR" dirty="0" smtClean="0"/>
          </a:p>
          <a:p>
            <a:r>
              <a:rPr lang="ko-KR" altLang="en-US" dirty="0" smtClean="0"/>
              <a:t>쿠키의 도입 배경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HTTP</a:t>
            </a:r>
            <a:r>
              <a:rPr lang="ko-KR" altLang="en-US" dirty="0" smtClean="0"/>
              <a:t>의 통신의 기본 약점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브라우저와 </a:t>
            </a:r>
            <a:r>
              <a:rPr lang="ko-KR" altLang="en-US" dirty="0" err="1"/>
              <a:t>웹서버</a:t>
            </a:r>
            <a:r>
              <a:rPr lang="ko-KR" altLang="en-US" dirty="0"/>
              <a:t> 사이의 </a:t>
            </a:r>
            <a:r>
              <a:rPr lang="ko-KR" altLang="en-US" dirty="0" smtClean="0"/>
              <a:t>통신은 </a:t>
            </a:r>
            <a:r>
              <a:rPr lang="ko-KR" altLang="en-US" dirty="0" err="1" smtClean="0"/>
              <a:t>무상태</a:t>
            </a:r>
            <a:r>
              <a:rPr lang="en-US" altLang="ko-KR" dirty="0"/>
              <a:t>(stateless) </a:t>
            </a:r>
            <a:r>
              <a:rPr lang="ko-KR" altLang="en-US" dirty="0" smtClean="0"/>
              <a:t>프로토콜임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무상태</a:t>
            </a:r>
            <a:r>
              <a:rPr lang="ko-KR" altLang="en-US" dirty="0" smtClean="0"/>
              <a:t> 프로토콜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바로 이전 요청과 현재 요청이 연결되어 있음을 기억하지 않는 통신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ko-KR" altLang="en-US" dirty="0" smtClean="0"/>
              <a:t>지금‘</a:t>
            </a:r>
            <a:r>
              <a:rPr lang="en-US" altLang="ko-KR" dirty="0"/>
              <a:t>Java’</a:t>
            </a:r>
            <a:r>
              <a:rPr lang="ko-KR" altLang="en-US" dirty="0"/>
              <a:t>를 검색하는 사용자가 바로 전에 </a:t>
            </a:r>
            <a:r>
              <a:rPr lang="ko-KR" altLang="en-US" dirty="0" smtClean="0"/>
              <a:t>‘</a:t>
            </a:r>
            <a:r>
              <a:rPr lang="en-US" altLang="ko-KR" dirty="0" smtClean="0"/>
              <a:t>C</a:t>
            </a:r>
            <a:r>
              <a:rPr lang="en-US" altLang="ko-KR" dirty="0"/>
              <a:t>++’</a:t>
            </a:r>
            <a:r>
              <a:rPr lang="ko-KR" altLang="en-US" dirty="0"/>
              <a:t>를 </a:t>
            </a:r>
            <a:r>
              <a:rPr lang="ko-KR" altLang="en-US" dirty="0" smtClean="0"/>
              <a:t>검색한 사용자라는 사실을 모른다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쿠키는 </a:t>
            </a:r>
            <a:r>
              <a:rPr lang="en-US" altLang="ko-KR" dirty="0" smtClean="0"/>
              <a:t>HTTP 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무상태</a:t>
            </a:r>
            <a:r>
              <a:rPr lang="ko-KR" altLang="en-US" dirty="0" smtClean="0"/>
              <a:t> 프로토콜의 약점을 보완하기 위해 도입</a:t>
            </a:r>
            <a:endParaRPr lang="ko-KR" altLang="en-US" dirty="0"/>
          </a:p>
          <a:p>
            <a:pPr lvl="2"/>
            <a:endParaRPr lang="ko-KR" altLang="en-US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498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쿠키 생성 및 사용 과정</a:t>
            </a:r>
            <a:endParaRPr lang="ko-KR" altLang="en-US" dirty="0"/>
          </a:p>
        </p:txBody>
      </p:sp>
      <p:sp>
        <p:nvSpPr>
          <p:cNvPr id="53" name="내용 개체 틀 5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 smtClean="0"/>
              <a:t>1. </a:t>
            </a:r>
            <a:r>
              <a:rPr lang="ko-KR" altLang="en-US" sz="1800" dirty="0" smtClean="0"/>
              <a:t>쿠키는 웹 서버가 생성하여 브라우저로 보냄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사용자가 어떤 웹 서버에 처음 접속할 때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웹 서버가 다음 요청에서 그 사용자를 기억할 수 있도록 쿠키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쿠키이름과 값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를 만들어 전송</a:t>
            </a:r>
            <a:endParaRPr lang="en-US" altLang="ko-KR" sz="1600" dirty="0" smtClean="0"/>
          </a:p>
          <a:p>
            <a:r>
              <a:rPr lang="en-US" altLang="ko-KR" sz="1800" dirty="0" smtClean="0"/>
              <a:t>2. </a:t>
            </a:r>
            <a:r>
              <a:rPr lang="ko-KR" altLang="en-US" sz="1800" dirty="0" smtClean="0"/>
              <a:t>쿠키를 받은 브라우저는 로컬 컴퓨터에 저장</a:t>
            </a:r>
            <a:endParaRPr lang="en-US" altLang="ko-KR" sz="1800" dirty="0" smtClean="0"/>
          </a:p>
          <a:p>
            <a:r>
              <a:rPr lang="en-US" altLang="ko-KR" sz="1800" dirty="0" smtClean="0"/>
              <a:t>3. </a:t>
            </a:r>
            <a:r>
              <a:rPr lang="ko-KR" altLang="en-US" sz="1800" dirty="0" smtClean="0"/>
              <a:t>로컬 컴퓨터에서 동일한 웹 서버에 요청할 때 쿠키를 함께 전송</a:t>
            </a:r>
            <a:endParaRPr lang="en-US" altLang="ko-KR" sz="1800" dirty="0" smtClean="0"/>
          </a:p>
          <a:p>
            <a:pPr lvl="1"/>
            <a:r>
              <a:rPr lang="ko-KR" altLang="en-US" sz="1400" dirty="0" smtClean="0"/>
              <a:t>웹 서버로 요청하는 경우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웹 페이지 요청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이미지 요청</a:t>
            </a:r>
            <a:r>
              <a:rPr lang="en-US" altLang="ko-KR" sz="1400" dirty="0"/>
              <a:t> </a:t>
            </a:r>
            <a:r>
              <a:rPr lang="ko-KR" altLang="en-US" sz="1400" dirty="0" smtClean="0"/>
              <a:t>등 모든 웹 자원 요청 포함</a:t>
            </a:r>
            <a:endParaRPr lang="en-US" altLang="ko-KR" sz="1400" dirty="0" smtClean="0"/>
          </a:p>
          <a:p>
            <a:r>
              <a:rPr lang="en-US" altLang="ko-KR" sz="1600" dirty="0" smtClean="0"/>
              <a:t>4. </a:t>
            </a:r>
            <a:r>
              <a:rPr lang="ko-KR" altLang="en-US" sz="1600" dirty="0" smtClean="0"/>
              <a:t>쿠키를 받은 웹 서버는 어떤 사용자로부터 요청이 왔는지 알 수 있음</a:t>
            </a:r>
            <a:endParaRPr lang="en-US" altLang="ko-KR" sz="16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 dirty="0"/>
          </a:p>
        </p:txBody>
      </p:sp>
      <p:grpSp>
        <p:nvGrpSpPr>
          <p:cNvPr id="47" name="그룹 46"/>
          <p:cNvGrpSpPr/>
          <p:nvPr/>
        </p:nvGrpSpPr>
        <p:grpSpPr>
          <a:xfrm>
            <a:off x="1115616" y="4149080"/>
            <a:ext cx="6984776" cy="1944216"/>
            <a:chOff x="755576" y="4221088"/>
            <a:chExt cx="6984776" cy="1944216"/>
          </a:xfrm>
        </p:grpSpPr>
        <p:sp>
          <p:nvSpPr>
            <p:cNvPr id="46" name="직사각형 45"/>
            <p:cNvSpPr/>
            <p:nvPr/>
          </p:nvSpPr>
          <p:spPr>
            <a:xfrm>
              <a:off x="755576" y="4221088"/>
              <a:ext cx="6984776" cy="194421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00B0F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/>
            <p:cNvGrpSpPr/>
            <p:nvPr/>
          </p:nvGrpSpPr>
          <p:grpSpPr>
            <a:xfrm>
              <a:off x="903365" y="4346531"/>
              <a:ext cx="6682512" cy="1734615"/>
              <a:chOff x="903365" y="4346531"/>
              <a:chExt cx="6682512" cy="1734615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6293005" y="4347538"/>
                <a:ext cx="129287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 smtClean="0"/>
                  <a:t>홈쇼핑 웹 서버</a:t>
                </a:r>
                <a:endParaRPr lang="ko-KR" altLang="en-US" sz="1200" dirty="0"/>
              </a:p>
            </p:txBody>
          </p:sp>
          <p:sp>
            <p:nvSpPr>
              <p:cNvPr id="6" name="tower"/>
              <p:cNvSpPr>
                <a:spLocks noEditPoints="1" noChangeArrowheads="1"/>
              </p:cNvSpPr>
              <p:nvPr/>
            </p:nvSpPr>
            <p:spPr bwMode="auto">
              <a:xfrm>
                <a:off x="6028480" y="4727297"/>
                <a:ext cx="529049" cy="991449"/>
              </a:xfrm>
              <a:custGeom>
                <a:avLst/>
                <a:gdLst>
                  <a:gd name="T0" fmla="*/ 0 w 21600"/>
                  <a:gd name="T1" fmla="*/ 2184 h 21600"/>
                  <a:gd name="T2" fmla="*/ 6664 w 21600"/>
                  <a:gd name="T3" fmla="*/ 0 h 21600"/>
                  <a:gd name="T4" fmla="*/ 10800 w 21600"/>
                  <a:gd name="T5" fmla="*/ 0 h 21600"/>
                  <a:gd name="T6" fmla="*/ 21600 w 21600"/>
                  <a:gd name="T7" fmla="*/ 0 h 21600"/>
                  <a:gd name="T8" fmla="*/ 21600 w 21600"/>
                  <a:gd name="T9" fmla="*/ 11649 h 21600"/>
                  <a:gd name="T10" fmla="*/ 21600 w 21600"/>
                  <a:gd name="T11" fmla="*/ 19416 h 21600"/>
                  <a:gd name="T12" fmla="*/ 15166 w 21600"/>
                  <a:gd name="T13" fmla="*/ 21600 h 21600"/>
                  <a:gd name="T14" fmla="*/ 10570 w 21600"/>
                  <a:gd name="T15" fmla="*/ 21600 h 21600"/>
                  <a:gd name="T16" fmla="*/ 0 w 21600"/>
                  <a:gd name="T17" fmla="*/ 21600 h 21600"/>
                  <a:gd name="T18" fmla="*/ 0 w 21600"/>
                  <a:gd name="T19" fmla="*/ 11528 h 21600"/>
                  <a:gd name="T20" fmla="*/ 459 w 21600"/>
                  <a:gd name="T21" fmla="*/ 22540 h 21600"/>
                  <a:gd name="T22" fmla="*/ 21485 w 21600"/>
                  <a:gd name="T23" fmla="*/ 270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T20" t="T21" r="T22" b="T23"/>
                <a:pathLst>
                  <a:path w="21600" h="21600" extrusionOk="0">
                    <a:moveTo>
                      <a:pt x="0" y="2184"/>
                    </a:moveTo>
                    <a:lnTo>
                      <a:pt x="6664" y="0"/>
                    </a:lnTo>
                    <a:lnTo>
                      <a:pt x="10800" y="0"/>
                    </a:lnTo>
                    <a:lnTo>
                      <a:pt x="21600" y="0"/>
                    </a:lnTo>
                    <a:lnTo>
                      <a:pt x="21600" y="11649"/>
                    </a:lnTo>
                    <a:lnTo>
                      <a:pt x="21600" y="19416"/>
                    </a:lnTo>
                    <a:lnTo>
                      <a:pt x="15166" y="21600"/>
                    </a:lnTo>
                    <a:lnTo>
                      <a:pt x="10570" y="21600"/>
                    </a:lnTo>
                    <a:lnTo>
                      <a:pt x="0" y="21600"/>
                    </a:lnTo>
                    <a:lnTo>
                      <a:pt x="0" y="11528"/>
                    </a:lnTo>
                    <a:lnTo>
                      <a:pt x="0" y="2184"/>
                    </a:lnTo>
                    <a:close/>
                  </a:path>
                  <a:path w="21600" h="21600" extrusionOk="0">
                    <a:moveTo>
                      <a:pt x="0" y="2184"/>
                    </a:moveTo>
                    <a:lnTo>
                      <a:pt x="0" y="2184"/>
                    </a:lnTo>
                    <a:lnTo>
                      <a:pt x="14706" y="2184"/>
                    </a:lnTo>
                    <a:lnTo>
                      <a:pt x="21600" y="0"/>
                    </a:lnTo>
                    <a:moveTo>
                      <a:pt x="0" y="2184"/>
                    </a:moveTo>
                    <a:lnTo>
                      <a:pt x="14706" y="2184"/>
                    </a:lnTo>
                    <a:lnTo>
                      <a:pt x="14706" y="5339"/>
                    </a:lnTo>
                    <a:lnTo>
                      <a:pt x="14706" y="17474"/>
                    </a:lnTo>
                    <a:lnTo>
                      <a:pt x="14706" y="21600"/>
                    </a:lnTo>
                    <a:moveTo>
                      <a:pt x="1149" y="3034"/>
                    </a:moveTo>
                    <a:lnTo>
                      <a:pt x="13328" y="3034"/>
                    </a:lnTo>
                    <a:lnTo>
                      <a:pt x="13328" y="3519"/>
                    </a:lnTo>
                    <a:lnTo>
                      <a:pt x="1149" y="3519"/>
                    </a:lnTo>
                    <a:lnTo>
                      <a:pt x="1149" y="3034"/>
                    </a:lnTo>
                    <a:moveTo>
                      <a:pt x="1149" y="4490"/>
                    </a:moveTo>
                    <a:lnTo>
                      <a:pt x="13328" y="4490"/>
                    </a:lnTo>
                    <a:lnTo>
                      <a:pt x="13328" y="4854"/>
                    </a:lnTo>
                    <a:lnTo>
                      <a:pt x="1149" y="4854"/>
                    </a:lnTo>
                    <a:lnTo>
                      <a:pt x="1149" y="4490"/>
                    </a:lnTo>
                    <a:moveTo>
                      <a:pt x="1149" y="5946"/>
                    </a:moveTo>
                    <a:lnTo>
                      <a:pt x="13328" y="5946"/>
                    </a:lnTo>
                    <a:lnTo>
                      <a:pt x="13328" y="6310"/>
                    </a:lnTo>
                    <a:lnTo>
                      <a:pt x="1149" y="6310"/>
                    </a:lnTo>
                    <a:lnTo>
                      <a:pt x="1149" y="5946"/>
                    </a:lnTo>
                  </a:path>
                </a:pathLst>
              </a:custGeom>
              <a:solidFill>
                <a:srgbClr val="FFFFC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3200"/>
              </a:p>
            </p:txBody>
          </p:sp>
          <p:grpSp>
            <p:nvGrpSpPr>
              <p:cNvPr id="7" name="그룹 6"/>
              <p:cNvGrpSpPr/>
              <p:nvPr/>
            </p:nvGrpSpPr>
            <p:grpSpPr>
              <a:xfrm>
                <a:off x="6460528" y="4817962"/>
                <a:ext cx="1125349" cy="717798"/>
                <a:chOff x="2345112" y="1987967"/>
                <a:chExt cx="652359" cy="630682"/>
              </a:xfrm>
            </p:grpSpPr>
            <p:sp>
              <p:nvSpPr>
                <p:cNvPr id="8" name="순서도: 다중 문서 7"/>
                <p:cNvSpPr/>
                <p:nvPr/>
              </p:nvSpPr>
              <p:spPr>
                <a:xfrm>
                  <a:off x="2401343" y="2090017"/>
                  <a:ext cx="596128" cy="466145"/>
                </a:xfrm>
                <a:prstGeom prst="flowChartMultidocument">
                  <a:avLst/>
                </a:prstGeom>
                <a:noFill/>
                <a:ln w="12700">
                  <a:solidFill>
                    <a:schemeClr val="accent4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smtClean="0">
                      <a:solidFill>
                        <a:schemeClr val="tx1"/>
                      </a:solidFill>
                    </a:rPr>
                    <a:t>HTML </a:t>
                  </a:r>
                  <a:r>
                    <a:rPr lang="ko-KR" altLang="en-US" sz="1200" dirty="0" smtClean="0">
                      <a:solidFill>
                        <a:schemeClr val="tx1"/>
                      </a:solidFill>
                    </a:rPr>
                    <a:t>문서</a:t>
                  </a:r>
                  <a:r>
                    <a:rPr lang="en-US" altLang="ko-KR" sz="1200" dirty="0" smtClean="0">
                      <a:solidFill>
                        <a:schemeClr val="tx1"/>
                      </a:solidFill>
                    </a:rPr>
                    <a:t>, </a:t>
                  </a:r>
                  <a:r>
                    <a:rPr lang="ko-KR" altLang="en-US" sz="1200" dirty="0" smtClean="0">
                      <a:solidFill>
                        <a:schemeClr val="tx1"/>
                      </a:solidFill>
                    </a:rPr>
                    <a:t>이미지</a:t>
                  </a:r>
                  <a:r>
                    <a:rPr lang="en-US" altLang="ko-KR" sz="1200" dirty="0" smtClean="0">
                      <a:solidFill>
                        <a:schemeClr val="tx1"/>
                      </a:solidFill>
                    </a:rPr>
                    <a:t>,</a:t>
                  </a:r>
                </a:p>
                <a:p>
                  <a:pPr algn="ctr"/>
                  <a:r>
                    <a:rPr lang="ko-KR" altLang="en-US" sz="1200" dirty="0" smtClean="0">
                      <a:solidFill>
                        <a:schemeClr val="tx1"/>
                      </a:solidFill>
                    </a:rPr>
                    <a:t> 동영상</a:t>
                  </a:r>
                  <a:endParaRPr lang="ko-KR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" name="순서도: 자기 디스크 8"/>
                <p:cNvSpPr/>
                <p:nvPr/>
              </p:nvSpPr>
              <p:spPr>
                <a:xfrm>
                  <a:off x="2345112" y="1987967"/>
                  <a:ext cx="652359" cy="630682"/>
                </a:xfrm>
                <a:prstGeom prst="flowChartMagneticDisk">
                  <a:avLst/>
                </a:prstGeom>
                <a:noFill/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3200"/>
                </a:p>
              </p:txBody>
            </p:sp>
          </p:grpSp>
          <p:sp>
            <p:nvSpPr>
              <p:cNvPr id="10" name="구름 모양 설명선 9"/>
              <p:cNvSpPr/>
              <p:nvPr/>
            </p:nvSpPr>
            <p:spPr>
              <a:xfrm>
                <a:off x="3203848" y="4437112"/>
                <a:ext cx="1800200" cy="1281634"/>
              </a:xfrm>
              <a:prstGeom prst="cloudCallout">
                <a:avLst>
                  <a:gd name="adj1" fmla="val -18864"/>
                  <a:gd name="adj2" fmla="val 33027"/>
                </a:avLst>
              </a:prstGeom>
              <a:noFill/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11" name="Picture 5" descr="C:\Users\Kitae\AppData\Local\Microsoft\Windows\Temporary Internet Files\Content.IE5\PNJNQ2BA\lego-imac-lede[1]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1327122" y="4652283"/>
                <a:ext cx="1152131" cy="8855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3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3365" y="4632712"/>
                <a:ext cx="684640" cy="700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1257723" y="4346531"/>
                <a:ext cx="8614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 smtClean="0"/>
                  <a:t>브라우저</a:t>
                </a:r>
                <a:endParaRPr lang="ko-KR" altLang="en-US" sz="1200" dirty="0"/>
              </a:p>
            </p:txBody>
          </p:sp>
          <p:sp>
            <p:nvSpPr>
              <p:cNvPr id="14" name="자유형 13"/>
              <p:cNvSpPr/>
              <p:nvPr/>
            </p:nvSpPr>
            <p:spPr>
              <a:xfrm>
                <a:off x="2569468" y="4820754"/>
                <a:ext cx="3409950" cy="47625"/>
              </a:xfrm>
              <a:custGeom>
                <a:avLst/>
                <a:gdLst>
                  <a:gd name="connsiteX0" fmla="*/ 0 w 3409950"/>
                  <a:gd name="connsiteY0" fmla="*/ 0 h 47625"/>
                  <a:gd name="connsiteX1" fmla="*/ 3409950 w 3409950"/>
                  <a:gd name="connsiteY1" fmla="*/ 47625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409950" h="47625">
                    <a:moveTo>
                      <a:pt x="0" y="0"/>
                    </a:moveTo>
                    <a:lnTo>
                      <a:pt x="3409950" y="47625"/>
                    </a:lnTo>
                  </a:path>
                </a:pathLst>
              </a:custGeom>
              <a:noFill/>
              <a:ln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자유형 14"/>
              <p:cNvSpPr/>
              <p:nvPr/>
            </p:nvSpPr>
            <p:spPr>
              <a:xfrm>
                <a:off x="2479252" y="5077929"/>
                <a:ext cx="3538265" cy="45719"/>
              </a:xfrm>
              <a:custGeom>
                <a:avLst/>
                <a:gdLst>
                  <a:gd name="connsiteX0" fmla="*/ 3581400 w 3581400"/>
                  <a:gd name="connsiteY0" fmla="*/ 0 h 57150"/>
                  <a:gd name="connsiteX1" fmla="*/ 0 w 3581400"/>
                  <a:gd name="connsiteY1" fmla="*/ 57150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581400" h="57150">
                    <a:moveTo>
                      <a:pt x="3581400" y="0"/>
                    </a:moveTo>
                    <a:lnTo>
                      <a:pt x="0" y="57150"/>
                    </a:lnTo>
                  </a:path>
                </a:pathLst>
              </a:custGeom>
              <a:noFill/>
              <a:ln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자유형 15"/>
              <p:cNvSpPr/>
              <p:nvPr/>
            </p:nvSpPr>
            <p:spPr>
              <a:xfrm>
                <a:off x="2479252" y="5502742"/>
                <a:ext cx="3571875" cy="76200"/>
              </a:xfrm>
              <a:custGeom>
                <a:avLst/>
                <a:gdLst>
                  <a:gd name="connsiteX0" fmla="*/ 0 w 3571875"/>
                  <a:gd name="connsiteY0" fmla="*/ 0 h 76200"/>
                  <a:gd name="connsiteX1" fmla="*/ 3571875 w 3571875"/>
                  <a:gd name="connsiteY1" fmla="*/ 7620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571875" h="76200">
                    <a:moveTo>
                      <a:pt x="0" y="0"/>
                    </a:moveTo>
                    <a:lnTo>
                      <a:pt x="3571875" y="76200"/>
                    </a:lnTo>
                  </a:path>
                </a:pathLst>
              </a:custGeom>
              <a:noFill/>
              <a:ln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 flipH="1">
                <a:off x="4783508" y="4614463"/>
                <a:ext cx="109998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 smtClean="0"/>
                  <a:t>www.shop.com</a:t>
                </a:r>
                <a:endParaRPr lang="ko-KR" altLang="en-US" sz="105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 flipH="1">
                <a:off x="2653410" y="4900965"/>
                <a:ext cx="191110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 smtClean="0"/>
                  <a:t>index.html+</a:t>
                </a:r>
                <a:r>
                  <a:rPr lang="ko-KR" altLang="en-US" sz="1050" dirty="0" smtClean="0">
                    <a:solidFill>
                      <a:srgbClr val="C00000"/>
                    </a:solidFill>
                  </a:rPr>
                  <a:t>쿠키정보</a:t>
                </a:r>
                <a:r>
                  <a:rPr lang="en-US" altLang="ko-KR" sz="1050" dirty="0" smtClean="0">
                    <a:solidFill>
                      <a:srgbClr val="C00000"/>
                    </a:solidFill>
                  </a:rPr>
                  <a:t>(ID=35)</a:t>
                </a:r>
                <a:endParaRPr lang="ko-KR" altLang="en-US" sz="1050" dirty="0">
                  <a:solidFill>
                    <a:srgbClr val="C00000"/>
                  </a:solidFill>
                </a:endParaRPr>
              </a:p>
            </p:txBody>
          </p:sp>
          <p:grpSp>
            <p:nvGrpSpPr>
              <p:cNvPr id="19" name="그룹 18"/>
              <p:cNvGrpSpPr/>
              <p:nvPr/>
            </p:nvGrpSpPr>
            <p:grpSpPr>
              <a:xfrm>
                <a:off x="1037565" y="5535760"/>
                <a:ext cx="1225663" cy="543046"/>
                <a:chOff x="2345112" y="1987967"/>
                <a:chExt cx="652359" cy="630682"/>
              </a:xfrm>
            </p:grpSpPr>
            <p:sp>
              <p:nvSpPr>
                <p:cNvPr id="20" name="순서도: 다중 문서 19"/>
                <p:cNvSpPr/>
                <p:nvPr/>
              </p:nvSpPr>
              <p:spPr>
                <a:xfrm>
                  <a:off x="2401343" y="2090017"/>
                  <a:ext cx="596128" cy="466144"/>
                </a:xfrm>
                <a:prstGeom prst="flowChartMultidocument">
                  <a:avLst/>
                </a:prstGeom>
                <a:solidFill>
                  <a:schemeClr val="accent2"/>
                </a:solidFill>
                <a:ln w="12700">
                  <a:solidFill>
                    <a:schemeClr val="accent4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800" dirty="0" smtClean="0">
                      <a:solidFill>
                        <a:schemeClr val="tx1"/>
                      </a:solidFill>
                    </a:rPr>
                    <a:t>ID=35,</a:t>
                  </a:r>
                </a:p>
                <a:p>
                  <a:pPr algn="ctr"/>
                  <a:r>
                    <a:rPr lang="en-US" altLang="ko-KR" sz="800" dirty="0" smtClean="0">
                      <a:solidFill>
                        <a:schemeClr val="tx1"/>
                      </a:solidFill>
                    </a:rPr>
                    <a:t>wwwshop.com</a:t>
                  </a:r>
                  <a:endParaRPr lang="ko-KR" altLang="en-US" sz="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순서도: 자기 디스크 20"/>
                <p:cNvSpPr/>
                <p:nvPr/>
              </p:nvSpPr>
              <p:spPr>
                <a:xfrm>
                  <a:off x="2345112" y="1987967"/>
                  <a:ext cx="652359" cy="630682"/>
                </a:xfrm>
                <a:prstGeom prst="flowChartMagneticDisk">
                  <a:avLst/>
                </a:prstGeom>
                <a:noFill/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/>
                </a:p>
              </p:txBody>
            </p:sp>
          </p:grpSp>
          <p:sp>
            <p:nvSpPr>
              <p:cNvPr id="22" name="TextBox 21"/>
              <p:cNvSpPr txBox="1"/>
              <p:nvPr/>
            </p:nvSpPr>
            <p:spPr>
              <a:xfrm>
                <a:off x="2178114" y="5834925"/>
                <a:ext cx="92375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smtClean="0"/>
                  <a:t>쿠키 파일</a:t>
                </a:r>
                <a:endParaRPr lang="ko-KR" altLang="en-US" sz="1000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 flipH="1">
                <a:off x="3796659" y="5249977"/>
                <a:ext cx="226055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 err="1" smtClean="0"/>
                  <a:t>buy?p</a:t>
                </a:r>
                <a:r>
                  <a:rPr lang="en-US" altLang="ko-KR" sz="1050" dirty="0" smtClean="0"/>
                  <a:t>=</a:t>
                </a:r>
                <a:r>
                  <a:rPr lang="ko-KR" altLang="en-US" sz="1050" dirty="0" smtClean="0"/>
                  <a:t>삼성</a:t>
                </a:r>
                <a:r>
                  <a:rPr lang="en-US" altLang="ko-KR" sz="1050" dirty="0" smtClean="0"/>
                  <a:t>TV + </a:t>
                </a:r>
                <a:r>
                  <a:rPr lang="ko-KR" altLang="en-US" sz="1050" dirty="0" smtClean="0">
                    <a:solidFill>
                      <a:srgbClr val="C00000"/>
                    </a:solidFill>
                  </a:rPr>
                  <a:t>쿠키정보</a:t>
                </a:r>
                <a:r>
                  <a:rPr lang="en-US" altLang="ko-KR" sz="1050" dirty="0" smtClean="0">
                    <a:solidFill>
                      <a:srgbClr val="C00000"/>
                    </a:solidFill>
                  </a:rPr>
                  <a:t>(ID=35)</a:t>
                </a:r>
                <a:endParaRPr lang="ko-KR" altLang="en-US" sz="105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4" name="자유형 23"/>
              <p:cNvSpPr/>
              <p:nvPr/>
            </p:nvSpPr>
            <p:spPr>
              <a:xfrm>
                <a:off x="1762162" y="5154881"/>
                <a:ext cx="717089" cy="473081"/>
              </a:xfrm>
              <a:custGeom>
                <a:avLst/>
                <a:gdLst>
                  <a:gd name="connsiteX0" fmla="*/ 457200 w 457200"/>
                  <a:gd name="connsiteY0" fmla="*/ 1783 h 449458"/>
                  <a:gd name="connsiteX1" fmla="*/ 142875 w 457200"/>
                  <a:gd name="connsiteY1" fmla="*/ 68458 h 449458"/>
                  <a:gd name="connsiteX2" fmla="*/ 0 w 457200"/>
                  <a:gd name="connsiteY2" fmla="*/ 449458 h 449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449458">
                    <a:moveTo>
                      <a:pt x="457200" y="1783"/>
                    </a:moveTo>
                    <a:cubicBezTo>
                      <a:pt x="338137" y="-2186"/>
                      <a:pt x="219075" y="-6155"/>
                      <a:pt x="142875" y="68458"/>
                    </a:cubicBezTo>
                    <a:cubicBezTo>
                      <a:pt x="66675" y="143071"/>
                      <a:pt x="33337" y="296264"/>
                      <a:pt x="0" y="449458"/>
                    </a:cubicBezTo>
                  </a:path>
                </a:pathLst>
              </a:custGeom>
              <a:noFill/>
              <a:ln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1115598" y="5310083"/>
                <a:ext cx="787589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50" b="1" dirty="0" smtClean="0">
                    <a:solidFill>
                      <a:srgbClr val="0070C0"/>
                    </a:solidFill>
                  </a:rPr>
                  <a:t>쿠키 저장</a:t>
                </a:r>
                <a:endParaRPr lang="ko-KR" altLang="en-US" sz="1050" b="1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6" name="자유형 25"/>
              <p:cNvSpPr/>
              <p:nvPr/>
            </p:nvSpPr>
            <p:spPr>
              <a:xfrm>
                <a:off x="1921769" y="5502742"/>
                <a:ext cx="512690" cy="156212"/>
              </a:xfrm>
              <a:custGeom>
                <a:avLst/>
                <a:gdLst>
                  <a:gd name="connsiteX0" fmla="*/ 0 w 657225"/>
                  <a:gd name="connsiteY0" fmla="*/ 87524 h 87524"/>
                  <a:gd name="connsiteX1" fmla="*/ 342900 w 657225"/>
                  <a:gd name="connsiteY1" fmla="*/ 11324 h 87524"/>
                  <a:gd name="connsiteX2" fmla="*/ 657225 w 657225"/>
                  <a:gd name="connsiteY2" fmla="*/ 1799 h 87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7225" h="87524">
                    <a:moveTo>
                      <a:pt x="0" y="87524"/>
                    </a:moveTo>
                    <a:cubicBezTo>
                      <a:pt x="116681" y="56567"/>
                      <a:pt x="233363" y="25611"/>
                      <a:pt x="342900" y="11324"/>
                    </a:cubicBezTo>
                    <a:cubicBezTo>
                      <a:pt x="452437" y="-2963"/>
                      <a:pt x="554831" y="-582"/>
                      <a:pt x="657225" y="1799"/>
                    </a:cubicBezTo>
                  </a:path>
                </a:pathLst>
              </a:custGeom>
              <a:noFill/>
              <a:ln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 flipH="1">
                <a:off x="6389450" y="5756033"/>
                <a:ext cx="109998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 smtClean="0"/>
                  <a:t>www.shop.com</a:t>
                </a:r>
                <a:endParaRPr lang="ko-KR" altLang="en-US" sz="105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92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쿠키 데이터 구성과 사례</a:t>
            </a:r>
            <a:endParaRPr lang="ko-KR" altLang="en-US" dirty="0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dirty="0" smtClean="0"/>
              <a:t>쿠키 구성 </a:t>
            </a:r>
            <a:r>
              <a:rPr lang="en-US" altLang="ko-KR" dirty="0" smtClean="0"/>
              <a:t>: 6 </a:t>
            </a:r>
            <a:r>
              <a:rPr lang="ko-KR" altLang="en-US" dirty="0" smtClean="0"/>
              <a:t>개의 속성으로 구성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브라우저가 웹 서버로 쿠키를 전송할 때는 </a:t>
            </a:r>
            <a:r>
              <a:rPr lang="en-US" altLang="ko-KR" dirty="0" smtClean="0"/>
              <a:t>name=value</a:t>
            </a:r>
            <a:r>
              <a:rPr lang="ko-KR" altLang="en-US" dirty="0" smtClean="0"/>
              <a:t>만 전송</a:t>
            </a:r>
            <a:endParaRPr lang="en-US" altLang="ko-KR" dirty="0" smtClean="0"/>
          </a:p>
          <a:p>
            <a:r>
              <a:rPr lang="ko-KR" altLang="en-US" dirty="0" smtClean="0"/>
              <a:t>쿠키 사례</a:t>
            </a:r>
            <a:endParaRPr lang="en-US" altLang="ko-KR" dirty="0" smtClean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브라우저가 </a:t>
            </a:r>
            <a:r>
              <a:rPr lang="en-US" altLang="ko-KR" dirty="0" smtClean="0"/>
              <a:t>google.com </a:t>
            </a:r>
            <a:r>
              <a:rPr lang="ko-KR" altLang="en-US" dirty="0" smtClean="0"/>
              <a:t>사이트의 </a:t>
            </a:r>
            <a:r>
              <a:rPr lang="en-US" altLang="ko-KR" dirty="0" smtClean="0"/>
              <a:t>/ </a:t>
            </a:r>
            <a:r>
              <a:rPr lang="ko-KR" altLang="en-US" dirty="0" smtClean="0"/>
              <a:t>폴더에 있는 어떤 웹 자원이라도 요청할 때는 반드시 “</a:t>
            </a:r>
            <a:r>
              <a:rPr lang="en-US" altLang="ko-KR" dirty="0" smtClean="0"/>
              <a:t>age=23” </a:t>
            </a:r>
            <a:r>
              <a:rPr lang="ko-KR" altLang="en-US" dirty="0" smtClean="0"/>
              <a:t>형태로 쿠키 전송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유효 시간은 </a:t>
            </a:r>
            <a:r>
              <a:rPr lang="en-US" altLang="ko-KR" dirty="0" smtClean="0"/>
              <a:t>2016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8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일까지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안전한 통신을 사용할 때만 쿠키 사용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구글</a:t>
            </a:r>
            <a:r>
              <a:rPr lang="ko-KR" altLang="en-US" dirty="0" smtClean="0"/>
              <a:t> 사이트와 </a:t>
            </a:r>
            <a:r>
              <a:rPr lang="en-US" altLang="ko-KR" dirty="0" smtClean="0"/>
              <a:t>HTTP </a:t>
            </a:r>
            <a:r>
              <a:rPr lang="ko-KR" altLang="en-US" dirty="0" smtClean="0"/>
              <a:t>통신 외에 이 쿠키를 알려주어서는 안 됨</a:t>
            </a:r>
            <a:r>
              <a:rPr lang="en-US" altLang="ko-KR" dirty="0" smtClean="0"/>
              <a:t> </a:t>
            </a:r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en-US" altLang="ko-KR" dirty="0" smtClean="0"/>
          </a:p>
          <a:p>
            <a:pPr lvl="2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13</a:t>
            </a:fld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524675" y="1844824"/>
            <a:ext cx="8464205" cy="1728192"/>
            <a:chOff x="395536" y="1988840"/>
            <a:chExt cx="8464205" cy="1728192"/>
          </a:xfrm>
        </p:grpSpPr>
        <p:sp>
          <p:nvSpPr>
            <p:cNvPr id="11" name="직사각형 10"/>
            <p:cNvSpPr/>
            <p:nvPr/>
          </p:nvSpPr>
          <p:spPr>
            <a:xfrm>
              <a:off x="395536" y="1988840"/>
              <a:ext cx="8424936" cy="172819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00B0F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525441" y="2060848"/>
              <a:ext cx="83343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 latinLnBrk="0"/>
              <a:r>
                <a:rPr lang="en-US" altLang="ko-KR" sz="1600" b="1" dirty="0"/>
                <a:t>name=value; Expires=[Date]; Domain=[Domain]; Path=[Path]; [Secure]; </a:t>
              </a:r>
              <a:r>
                <a:rPr lang="en-US" altLang="ko-KR" sz="1600" b="1" dirty="0" err="1"/>
                <a:t>HttpOnly</a:t>
              </a:r>
              <a:endParaRPr lang="en-US" altLang="ko-KR" sz="1600" b="1" dirty="0"/>
            </a:p>
          </p:txBody>
        </p:sp>
        <p:cxnSp>
          <p:nvCxnSpPr>
            <p:cNvPr id="5" name="직선 화살표 연결선 4"/>
            <p:cNvCxnSpPr/>
            <p:nvPr/>
          </p:nvCxnSpPr>
          <p:spPr>
            <a:xfrm>
              <a:off x="794845" y="2399402"/>
              <a:ext cx="0" cy="217309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395536" y="2636773"/>
              <a:ext cx="7986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쿠키 이름</a:t>
              </a:r>
              <a:endParaRPr lang="ko-KR" altLang="en-US" sz="1050" dirty="0"/>
            </a:p>
          </p:txBody>
        </p:sp>
        <p:cxnSp>
          <p:nvCxnSpPr>
            <p:cNvPr id="7" name="직선 화살표 연결선 6"/>
            <p:cNvCxnSpPr>
              <a:endCxn id="8" idx="0"/>
            </p:cNvCxnSpPr>
            <p:nvPr/>
          </p:nvCxnSpPr>
          <p:spPr>
            <a:xfrm>
              <a:off x="1512508" y="2508056"/>
              <a:ext cx="1" cy="390327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194152" y="2898383"/>
              <a:ext cx="63671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쿠키 값</a:t>
              </a:r>
              <a:endParaRPr lang="ko-KR" altLang="en-US" sz="1050" dirty="0"/>
            </a:p>
          </p:txBody>
        </p:sp>
        <p:cxnSp>
          <p:nvCxnSpPr>
            <p:cNvPr id="12" name="직선 화살표 연결선 11"/>
            <p:cNvCxnSpPr/>
            <p:nvPr/>
          </p:nvCxnSpPr>
          <p:spPr>
            <a:xfrm>
              <a:off x="2812667" y="2508056"/>
              <a:ext cx="0" cy="644243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2090989" y="3152299"/>
              <a:ext cx="117532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쿠키의 유효시간</a:t>
              </a:r>
              <a:endParaRPr lang="ko-KR" altLang="en-US" sz="1050" dirty="0"/>
            </a:p>
          </p:txBody>
        </p:sp>
        <p:cxnSp>
          <p:nvCxnSpPr>
            <p:cNvPr id="17" name="직선 화살표 연결선 16"/>
            <p:cNvCxnSpPr>
              <a:endCxn id="18" idx="0"/>
            </p:cNvCxnSpPr>
            <p:nvPr/>
          </p:nvCxnSpPr>
          <p:spPr>
            <a:xfrm flipH="1">
              <a:off x="4529712" y="2399402"/>
              <a:ext cx="42288" cy="466316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985332" y="2865718"/>
              <a:ext cx="1088760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쿠키를 필요로 </a:t>
              </a:r>
              <a:endParaRPr lang="en-US" altLang="ko-KR" sz="1050" dirty="0"/>
            </a:p>
            <a:p>
              <a:r>
                <a:rPr lang="ko-KR" altLang="en-US" sz="1050" dirty="0" smtClean="0"/>
                <a:t>하는 웹 서버</a:t>
              </a:r>
              <a:endParaRPr lang="en-US" altLang="ko-KR" sz="1050" dirty="0" smtClean="0"/>
            </a:p>
            <a:p>
              <a:r>
                <a:rPr lang="ko-KR" altLang="en-US" sz="1050" dirty="0" smtClean="0"/>
                <a:t> 도메인</a:t>
              </a:r>
              <a:endParaRPr lang="en-US" altLang="ko-KR" sz="1050" dirty="0" smtClean="0"/>
            </a:p>
          </p:txBody>
        </p:sp>
        <p:cxnSp>
          <p:nvCxnSpPr>
            <p:cNvPr id="21" name="직선 화살표 연결선 20"/>
            <p:cNvCxnSpPr>
              <a:endCxn id="22" idx="0"/>
            </p:cNvCxnSpPr>
            <p:nvPr/>
          </p:nvCxnSpPr>
          <p:spPr>
            <a:xfrm flipH="1">
              <a:off x="5919560" y="2399402"/>
              <a:ext cx="20592" cy="530155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375180" y="2929557"/>
              <a:ext cx="1088760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쿠키를 필요로</a:t>
              </a:r>
              <a:endParaRPr lang="en-US" altLang="ko-KR" sz="1050" dirty="0" smtClean="0"/>
            </a:p>
            <a:p>
              <a:r>
                <a:rPr lang="ko-KR" altLang="en-US" sz="1050" dirty="0" smtClean="0"/>
                <a:t>하는 웹 페이지</a:t>
              </a:r>
              <a:endParaRPr lang="en-US" altLang="ko-KR" sz="1050" dirty="0" smtClean="0"/>
            </a:p>
            <a:p>
              <a:r>
                <a:rPr lang="ko-KR" altLang="en-US" sz="1050" dirty="0" smtClean="0"/>
                <a:t>경로명</a:t>
              </a:r>
              <a:endParaRPr lang="en-US" altLang="ko-KR" sz="1050" dirty="0" smtClean="0"/>
            </a:p>
          </p:txBody>
        </p:sp>
        <p:cxnSp>
          <p:nvCxnSpPr>
            <p:cNvPr id="28" name="직선 화살표 연결선 27"/>
            <p:cNvCxnSpPr>
              <a:endCxn id="29" idx="0"/>
            </p:cNvCxnSpPr>
            <p:nvPr/>
          </p:nvCxnSpPr>
          <p:spPr>
            <a:xfrm>
              <a:off x="6948264" y="2399402"/>
              <a:ext cx="27996" cy="530155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6566532" y="2929557"/>
              <a:ext cx="819455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암호화한 </a:t>
              </a:r>
              <a:endParaRPr lang="en-US" altLang="ko-KR" sz="1050" dirty="0" smtClean="0"/>
            </a:p>
            <a:p>
              <a:r>
                <a:rPr lang="ko-KR" altLang="en-US" sz="1050" dirty="0" smtClean="0"/>
                <a:t>경우에만</a:t>
              </a:r>
              <a:endParaRPr lang="en-US" altLang="ko-KR" sz="1050" dirty="0" smtClean="0"/>
            </a:p>
            <a:p>
              <a:r>
                <a:rPr lang="ko-KR" altLang="en-US" sz="1050" dirty="0" smtClean="0"/>
                <a:t>쿠키 전송 </a:t>
              </a:r>
              <a:endParaRPr lang="en-US" altLang="ko-KR" sz="1050" dirty="0" smtClean="0"/>
            </a:p>
            <a:p>
              <a:r>
                <a:rPr lang="ko-KR" altLang="en-US" sz="1050" dirty="0" smtClean="0"/>
                <a:t>가능</a:t>
              </a:r>
              <a:endParaRPr lang="en-US" altLang="ko-KR" sz="1050" dirty="0" smtClean="0"/>
            </a:p>
          </p:txBody>
        </p:sp>
        <p:cxnSp>
          <p:nvCxnSpPr>
            <p:cNvPr id="35" name="직선 화살표 연결선 34"/>
            <p:cNvCxnSpPr>
              <a:endCxn id="36" idx="0"/>
            </p:cNvCxnSpPr>
            <p:nvPr/>
          </p:nvCxnSpPr>
          <p:spPr>
            <a:xfrm>
              <a:off x="7884368" y="2420888"/>
              <a:ext cx="59398" cy="536222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374539" y="2957110"/>
              <a:ext cx="1138453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/>
                <a:t>HTTP </a:t>
              </a:r>
              <a:r>
                <a:rPr lang="ko-KR" altLang="en-US" sz="1050" dirty="0" err="1" smtClean="0"/>
                <a:t>통신외에</a:t>
              </a:r>
              <a:r>
                <a:rPr lang="ko-KR" altLang="en-US" sz="1050" dirty="0" smtClean="0"/>
                <a:t> </a:t>
              </a:r>
              <a:endParaRPr lang="en-US" altLang="ko-KR" sz="1050" dirty="0" smtClean="0"/>
            </a:p>
            <a:p>
              <a:r>
                <a:rPr lang="ko-KR" altLang="en-US" sz="1050" dirty="0" smtClean="0"/>
                <a:t>다른 통신으로 </a:t>
              </a:r>
              <a:endParaRPr lang="en-US" altLang="ko-KR" sz="1050" dirty="0" smtClean="0"/>
            </a:p>
            <a:p>
              <a:r>
                <a:rPr lang="ko-KR" altLang="en-US" sz="1050" dirty="0" smtClean="0"/>
                <a:t>쿠키 전송 불허</a:t>
              </a:r>
              <a:endParaRPr lang="en-US" altLang="ko-KR" sz="1050" dirty="0" smtClean="0"/>
            </a:p>
          </p:txBody>
        </p:sp>
      </p:grpSp>
      <p:sp>
        <p:nvSpPr>
          <p:cNvPr id="15" name="직사각형 14"/>
          <p:cNvSpPr/>
          <p:nvPr/>
        </p:nvSpPr>
        <p:spPr>
          <a:xfrm>
            <a:off x="971600" y="4653136"/>
            <a:ext cx="7560840" cy="415498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190500" fontAlgn="base" latinLnBrk="0">
              <a:lnSpc>
                <a:spcPct val="150000"/>
              </a:lnSpc>
            </a:pPr>
            <a:r>
              <a:rPr lang="en-US" altLang="ko-KR" sz="1400" kern="0" spc="-100" dirty="0">
                <a:solidFill>
                  <a:srgbClr val="000000"/>
                </a:solidFill>
                <a:latin typeface="+mj-ea"/>
                <a:ea typeface="+mj-ea"/>
              </a:rPr>
              <a:t>age=23; expires=Mon, 01-Aug-2016 00:00:01 GMT; Domain=.google.com; Path=/; Secure; </a:t>
            </a:r>
            <a:r>
              <a:rPr lang="en-US" altLang="ko-KR" sz="1400" kern="0" spc="-100" dirty="0" err="1">
                <a:solidFill>
                  <a:srgbClr val="000000"/>
                </a:solidFill>
                <a:latin typeface="+mj-ea"/>
                <a:ea typeface="+mj-ea"/>
              </a:rPr>
              <a:t>HttpOnly</a:t>
            </a:r>
            <a:endParaRPr lang="en-US" altLang="ko-KR" sz="1400" kern="0" spc="-10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2452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쿠키는 웹 페이지 사이의 정보 공유에 </a:t>
            </a:r>
            <a:r>
              <a:rPr lang="ko-KR" altLang="en-US" dirty="0" smtClean="0"/>
              <a:t>활용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270758" y="1445217"/>
            <a:ext cx="129287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홈쇼핑 웹 서버</a:t>
            </a:r>
            <a:endParaRPr lang="ko-KR" altLang="en-US" sz="1200" b="1" dirty="0"/>
          </a:p>
        </p:txBody>
      </p:sp>
      <p:pic>
        <p:nvPicPr>
          <p:cNvPr id="9" name="Picture 5" descr="C:\Users\Kitae\AppData\Local\Microsoft\Windows\Temporary Internet Files\Content.IE5\PNJNQ2BA\lego-imac-lede[1]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25680" y="2688387"/>
            <a:ext cx="1152131" cy="88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84" y="2668652"/>
            <a:ext cx="773179" cy="790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156281" y="2382635"/>
            <a:ext cx="1225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브라우저</a:t>
            </a:r>
            <a:endParaRPr lang="ko-KR" altLang="en-US" sz="1200" dirty="0"/>
          </a:p>
        </p:txBody>
      </p:sp>
      <p:sp>
        <p:nvSpPr>
          <p:cNvPr id="13" name="자유형 12"/>
          <p:cNvSpPr/>
          <p:nvPr/>
        </p:nvSpPr>
        <p:spPr>
          <a:xfrm>
            <a:off x="2319042" y="2227898"/>
            <a:ext cx="3457223" cy="549691"/>
          </a:xfrm>
          <a:custGeom>
            <a:avLst/>
            <a:gdLst>
              <a:gd name="connsiteX0" fmla="*/ 3581400 w 3581400"/>
              <a:gd name="connsiteY0" fmla="*/ 0 h 57150"/>
              <a:gd name="connsiteX1" fmla="*/ 0 w 3581400"/>
              <a:gd name="connsiteY1" fmla="*/ 57150 h 57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581400" h="57150">
                <a:moveTo>
                  <a:pt x="3581400" y="0"/>
                </a:moveTo>
                <a:lnTo>
                  <a:pt x="0" y="5715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 flipV="1">
            <a:off x="2377809" y="2723220"/>
            <a:ext cx="4217129" cy="222135"/>
          </a:xfrm>
          <a:custGeom>
            <a:avLst/>
            <a:gdLst>
              <a:gd name="connsiteX0" fmla="*/ 0 w 3571875"/>
              <a:gd name="connsiteY0" fmla="*/ 0 h 76200"/>
              <a:gd name="connsiteX1" fmla="*/ 3571875 w 3571875"/>
              <a:gd name="connsiteY1" fmla="*/ 76200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571875" h="76200">
                <a:moveTo>
                  <a:pt x="0" y="0"/>
                </a:moveTo>
                <a:lnTo>
                  <a:pt x="3571875" y="7620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 rot="21160837" flipH="1">
            <a:off x="2549561" y="2404501"/>
            <a:ext cx="7713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 smtClean="0">
                <a:solidFill>
                  <a:srgbClr val="C00000"/>
                </a:solidFill>
              </a:rPr>
              <a:t>쿠키 저장</a:t>
            </a:r>
            <a:endParaRPr lang="ko-KR" altLang="en-US" sz="1050" dirty="0">
              <a:solidFill>
                <a:srgbClr val="C00000"/>
              </a:solidFill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1199854" y="3634717"/>
            <a:ext cx="695376" cy="336385"/>
            <a:chOff x="2345112" y="1987967"/>
            <a:chExt cx="652359" cy="630682"/>
          </a:xfrm>
        </p:grpSpPr>
        <p:sp>
          <p:nvSpPr>
            <p:cNvPr id="19" name="순서도: 다중 문서 18"/>
            <p:cNvSpPr/>
            <p:nvPr/>
          </p:nvSpPr>
          <p:spPr>
            <a:xfrm>
              <a:off x="2401343" y="2090017"/>
              <a:ext cx="596128" cy="466144"/>
            </a:xfrm>
            <a:prstGeom prst="flowChartMultidocument">
              <a:avLst/>
            </a:prstGeom>
            <a:solidFill>
              <a:schemeClr val="accent2"/>
            </a:solidFill>
            <a:ln w="127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쿠키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" name="순서도: 자기 디스크 19"/>
            <p:cNvSpPr/>
            <p:nvPr/>
          </p:nvSpPr>
          <p:spPr>
            <a:xfrm>
              <a:off x="2345112" y="1987967"/>
              <a:ext cx="652359" cy="630682"/>
            </a:xfrm>
            <a:prstGeom prst="flowChartMagneticDisk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/>
            </a:p>
          </p:txBody>
        </p:sp>
      </p:grpSp>
      <p:sp>
        <p:nvSpPr>
          <p:cNvPr id="22" name="TextBox 21"/>
          <p:cNvSpPr txBox="1"/>
          <p:nvPr/>
        </p:nvSpPr>
        <p:spPr>
          <a:xfrm rot="173442" flipH="1">
            <a:off x="4930974" y="2915908"/>
            <a:ext cx="7713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 smtClean="0">
                <a:solidFill>
                  <a:srgbClr val="C00000"/>
                </a:solidFill>
              </a:rPr>
              <a:t>쿠키 읽기</a:t>
            </a:r>
            <a:endParaRPr lang="ko-KR" altLang="en-US" sz="1050" dirty="0">
              <a:solidFill>
                <a:srgbClr val="C00000"/>
              </a:solidFill>
            </a:endParaRPr>
          </a:p>
        </p:txBody>
      </p:sp>
      <p:sp>
        <p:nvSpPr>
          <p:cNvPr id="26" name="순서도: 문서 25"/>
          <p:cNvSpPr/>
          <p:nvPr/>
        </p:nvSpPr>
        <p:spPr>
          <a:xfrm>
            <a:off x="5776265" y="1902234"/>
            <a:ext cx="1368152" cy="419787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대표 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웹 페이지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7" name="순서도: 문서 26"/>
          <p:cNvSpPr/>
          <p:nvPr/>
        </p:nvSpPr>
        <p:spPr>
          <a:xfrm>
            <a:off x="6316922" y="2449740"/>
            <a:ext cx="1368152" cy="419787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로그인 웹 페이지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8" name="순서도: 문서 27"/>
          <p:cNvSpPr/>
          <p:nvPr/>
        </p:nvSpPr>
        <p:spPr>
          <a:xfrm>
            <a:off x="6558790" y="2998539"/>
            <a:ext cx="1368152" cy="419787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제품 목록 웹 페이지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9" name="순서도: 문서 28"/>
          <p:cNvSpPr/>
          <p:nvPr/>
        </p:nvSpPr>
        <p:spPr>
          <a:xfrm>
            <a:off x="6000944" y="3836159"/>
            <a:ext cx="1368152" cy="419787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 주문 웹 페이지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0" name="자유형 29"/>
          <p:cNvSpPr/>
          <p:nvPr/>
        </p:nvSpPr>
        <p:spPr>
          <a:xfrm>
            <a:off x="2377809" y="3113715"/>
            <a:ext cx="4180981" cy="123901"/>
          </a:xfrm>
          <a:custGeom>
            <a:avLst/>
            <a:gdLst>
              <a:gd name="connsiteX0" fmla="*/ 0 w 3571875"/>
              <a:gd name="connsiteY0" fmla="*/ 0 h 76200"/>
              <a:gd name="connsiteX1" fmla="*/ 3571875 w 3571875"/>
              <a:gd name="connsiteY1" fmla="*/ 76200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571875" h="76200">
                <a:moveTo>
                  <a:pt x="0" y="0"/>
                </a:moveTo>
                <a:lnTo>
                  <a:pt x="3571875" y="7620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 rot="21402321" flipH="1">
            <a:off x="4885260" y="2523538"/>
            <a:ext cx="7713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 smtClean="0">
                <a:solidFill>
                  <a:srgbClr val="C00000"/>
                </a:solidFill>
              </a:rPr>
              <a:t>쿠키 읽기</a:t>
            </a:r>
            <a:endParaRPr lang="ko-KR" altLang="en-US" sz="1050" dirty="0">
              <a:solidFill>
                <a:srgbClr val="C00000"/>
              </a:solidFill>
            </a:endParaRPr>
          </a:p>
        </p:txBody>
      </p:sp>
      <p:sp>
        <p:nvSpPr>
          <p:cNvPr id="32" name="순서도: 문서 31"/>
          <p:cNvSpPr/>
          <p:nvPr/>
        </p:nvSpPr>
        <p:spPr>
          <a:xfrm>
            <a:off x="6126742" y="3460813"/>
            <a:ext cx="1368152" cy="294038"/>
          </a:xfrm>
          <a:prstGeom prst="flowChartDocumen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…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3" name="자유형 32"/>
          <p:cNvSpPr/>
          <p:nvPr/>
        </p:nvSpPr>
        <p:spPr>
          <a:xfrm>
            <a:off x="2377809" y="3206055"/>
            <a:ext cx="3623135" cy="874460"/>
          </a:xfrm>
          <a:custGeom>
            <a:avLst/>
            <a:gdLst>
              <a:gd name="connsiteX0" fmla="*/ 0 w 3571875"/>
              <a:gd name="connsiteY0" fmla="*/ 0 h 76200"/>
              <a:gd name="connsiteX1" fmla="*/ 3571875 w 3571875"/>
              <a:gd name="connsiteY1" fmla="*/ 76200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571875" h="76200">
                <a:moveTo>
                  <a:pt x="0" y="0"/>
                </a:moveTo>
                <a:lnTo>
                  <a:pt x="3571875" y="7620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 rot="804314" flipH="1">
            <a:off x="4859760" y="3626592"/>
            <a:ext cx="7713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 smtClean="0">
                <a:solidFill>
                  <a:srgbClr val="C00000"/>
                </a:solidFill>
              </a:rPr>
              <a:t>쿠키 읽기</a:t>
            </a:r>
            <a:endParaRPr lang="ko-KR" altLang="en-US" sz="1050" dirty="0">
              <a:solidFill>
                <a:srgbClr val="C00000"/>
              </a:solidFill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652120" y="1772816"/>
            <a:ext cx="2456187" cy="2593184"/>
          </a:xfrm>
          <a:prstGeom prst="roundRect">
            <a:avLst>
              <a:gd name="adj" fmla="val 6432"/>
            </a:avLst>
          </a:pr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615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실습</a:t>
            </a:r>
            <a:r>
              <a:rPr lang="en-US" altLang="ko-KR" dirty="0" smtClean="0"/>
              <a:t>2 : </a:t>
            </a:r>
            <a:r>
              <a:rPr lang="ko-KR" altLang="en-US" dirty="0" err="1" smtClean="0"/>
              <a:t>구글</a:t>
            </a:r>
            <a:r>
              <a:rPr lang="ko-KR" altLang="en-US" dirty="0" smtClean="0"/>
              <a:t> 웹 사이트가 남긴 쿠키 보기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582603" y="1345725"/>
            <a:ext cx="8153400" cy="5040560"/>
          </a:xfrm>
        </p:spPr>
        <p:txBody>
          <a:bodyPr>
            <a:noAutofit/>
          </a:bodyPr>
          <a:lstStyle/>
          <a:p>
            <a:pPr lvl="0"/>
            <a:r>
              <a:rPr lang="ko-KR" altLang="en-US" sz="1600" smtClean="0"/>
              <a:t>구글 웹 서버의 쿠키 뿌리기</a:t>
            </a:r>
            <a:endParaRPr lang="en-US" altLang="ko-KR" sz="1600" smtClean="0"/>
          </a:p>
          <a:p>
            <a:pPr lvl="1"/>
            <a:r>
              <a:rPr lang="ko-KR" altLang="en-US" sz="1400" smtClean="0"/>
              <a:t>웹 서버는 </a:t>
            </a:r>
            <a:r>
              <a:rPr lang="en-US" altLang="ko-KR" sz="1400" smtClean="0"/>
              <a:t>HTTP </a:t>
            </a:r>
            <a:r>
              <a:rPr lang="ko-KR" altLang="en-US" sz="1400" smtClean="0"/>
              <a:t>응답 헤더의 ‘</a:t>
            </a:r>
            <a:r>
              <a:rPr lang="en-US" altLang="ko-KR" sz="1400" smtClean="0"/>
              <a:t>Set-Cookie:’ </a:t>
            </a:r>
            <a:r>
              <a:rPr lang="ko-KR" altLang="en-US" sz="1400" smtClean="0"/>
              <a:t>뒤에 쿠키 데이터를 심어 보냄</a:t>
            </a:r>
          </a:p>
          <a:p>
            <a:pPr lvl="1"/>
            <a:endParaRPr lang="ko-KR" altLang="en-US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grpSp>
        <p:nvGrpSpPr>
          <p:cNvPr id="11" name="그룹 10"/>
          <p:cNvGrpSpPr/>
          <p:nvPr/>
        </p:nvGrpSpPr>
        <p:grpSpPr>
          <a:xfrm>
            <a:off x="1403648" y="2060848"/>
            <a:ext cx="4824536" cy="3816424"/>
            <a:chOff x="1835696" y="2492896"/>
            <a:chExt cx="4653310" cy="3587715"/>
          </a:xfrm>
        </p:grpSpPr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5696" y="2492896"/>
              <a:ext cx="4653310" cy="35877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타원 9"/>
            <p:cNvSpPr/>
            <p:nvPr/>
          </p:nvSpPr>
          <p:spPr>
            <a:xfrm>
              <a:off x="2915816" y="4941168"/>
              <a:ext cx="2808312" cy="28803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792" y="5238993"/>
            <a:ext cx="5498158" cy="1276558"/>
          </a:xfrm>
          <a:prstGeom prst="rect">
            <a:avLst/>
          </a:prstGeom>
        </p:spPr>
      </p:pic>
      <p:cxnSp>
        <p:nvCxnSpPr>
          <p:cNvPr id="18" name="직선 화살표 연결선 17"/>
          <p:cNvCxnSpPr/>
          <p:nvPr/>
        </p:nvCxnSpPr>
        <p:spPr>
          <a:xfrm>
            <a:off x="3815916" y="4971585"/>
            <a:ext cx="163421" cy="32962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78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ko-KR" smtClean="0"/>
              <a:t>NID </a:t>
            </a:r>
            <a:r>
              <a:rPr lang="ko-KR" altLang="en-US" smtClean="0"/>
              <a:t>쿠키 저장 및 활용</a:t>
            </a:r>
            <a:endParaRPr lang="ko-KR" altLang="en-US" dirty="0"/>
          </a:p>
        </p:txBody>
      </p:sp>
      <p:sp>
        <p:nvSpPr>
          <p:cNvPr id="10" name="내용 개체 틀 9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sz="1600" dirty="0" smtClean="0"/>
              <a:t>브라우저는 </a:t>
            </a:r>
            <a:r>
              <a:rPr lang="en-US" altLang="ko-KR" sz="1600" dirty="0" smtClean="0"/>
              <a:t>NID </a:t>
            </a:r>
            <a:r>
              <a:rPr lang="ko-KR" altLang="en-US" sz="1600" dirty="0" smtClean="0"/>
              <a:t>쿠키를 쿠키 파일에 저장</a:t>
            </a:r>
          </a:p>
          <a:p>
            <a:pPr lvl="0"/>
            <a:r>
              <a:rPr lang="ko-KR" altLang="en-US" sz="1600" dirty="0" smtClean="0"/>
              <a:t>브라우저는 </a:t>
            </a:r>
            <a:r>
              <a:rPr lang="en-US" altLang="ko-KR" sz="1600" dirty="0" smtClean="0"/>
              <a:t>google.com </a:t>
            </a:r>
            <a:r>
              <a:rPr lang="ko-KR" altLang="en-US" sz="1600" dirty="0" smtClean="0"/>
              <a:t>도메인의 웹 페이지를 요청할 때마다 </a:t>
            </a:r>
            <a:r>
              <a:rPr lang="en-US" altLang="ko-KR" sz="1600" dirty="0" smtClean="0"/>
              <a:t>NID </a:t>
            </a:r>
            <a:r>
              <a:rPr lang="ko-KR" altLang="en-US" sz="1600" dirty="0" smtClean="0"/>
              <a:t>쿠키 함께 전송</a:t>
            </a:r>
          </a:p>
          <a:p>
            <a:endParaRPr lang="ko-KR" altLang="en-US" sz="1600" dirty="0"/>
          </a:p>
          <a:p>
            <a:endParaRPr lang="ko-KR" altLang="en-US" sz="16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16</a:t>
            </a:fld>
            <a:endParaRPr lang="ko-KR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802758"/>
            <a:ext cx="72771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타원 2"/>
          <p:cNvSpPr/>
          <p:nvPr/>
        </p:nvSpPr>
        <p:spPr>
          <a:xfrm>
            <a:off x="6070501" y="5113389"/>
            <a:ext cx="2101899" cy="5040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267744" y="2240035"/>
            <a:ext cx="44472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solidFill>
                  <a:srgbClr val="0070C0"/>
                </a:solidFill>
              </a:rPr>
              <a:t>브라우저가 </a:t>
            </a:r>
            <a:r>
              <a:rPr lang="en-US" altLang="ko-KR" sz="1400" dirty="0" smtClean="0">
                <a:solidFill>
                  <a:srgbClr val="0070C0"/>
                </a:solidFill>
              </a:rPr>
              <a:t>nav_logo231_hr.png </a:t>
            </a:r>
            <a:r>
              <a:rPr lang="ko-KR" altLang="en-US" sz="1400" dirty="0" smtClean="0">
                <a:solidFill>
                  <a:srgbClr val="0070C0"/>
                </a:solidFill>
              </a:rPr>
              <a:t>이미지를 요청할 때</a:t>
            </a:r>
            <a:r>
              <a:rPr lang="en-US" altLang="ko-KR" sz="1400" dirty="0" smtClean="0">
                <a:solidFill>
                  <a:srgbClr val="0070C0"/>
                </a:solidFill>
              </a:rPr>
              <a:t>, </a:t>
            </a:r>
          </a:p>
          <a:p>
            <a:r>
              <a:rPr lang="en-US" altLang="ko-KR" sz="1400" dirty="0" smtClean="0">
                <a:solidFill>
                  <a:srgbClr val="0070C0"/>
                </a:solidFill>
              </a:rPr>
              <a:t>www.google.com</a:t>
            </a:r>
            <a:r>
              <a:rPr lang="ko-KR" altLang="en-US" sz="1400" dirty="0">
                <a:solidFill>
                  <a:srgbClr val="0070C0"/>
                </a:solidFill>
              </a:rPr>
              <a:t>에 보낸 요청 헤더</a:t>
            </a:r>
          </a:p>
        </p:txBody>
      </p:sp>
      <p:sp>
        <p:nvSpPr>
          <p:cNvPr id="17" name="타원 16"/>
          <p:cNvSpPr/>
          <p:nvPr/>
        </p:nvSpPr>
        <p:spPr>
          <a:xfrm>
            <a:off x="2051720" y="3739078"/>
            <a:ext cx="2520280" cy="6980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36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자바스크립트로 쿠키 다루기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ko-KR" altLang="en-US" sz="1800" dirty="0" smtClean="0"/>
              <a:t>자바스크립트 코드를 이용하여 로컬 컴퓨터에 쿠키쓰기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읽기 가능</a:t>
            </a:r>
            <a:endParaRPr lang="en-US" altLang="ko-KR" sz="1800" dirty="0" smtClean="0"/>
          </a:p>
          <a:p>
            <a:r>
              <a:rPr lang="ko-KR" altLang="en-US" sz="1800" dirty="0" smtClean="0"/>
              <a:t>자바스크립트에서 쿠키 접근 </a:t>
            </a:r>
            <a:r>
              <a:rPr lang="en-US" altLang="ko-KR" sz="1800" dirty="0" smtClean="0"/>
              <a:t>: </a:t>
            </a:r>
            <a:r>
              <a:rPr lang="en-US" altLang="ko-KR" sz="1600" dirty="0" err="1" smtClean="0"/>
              <a:t>document.cookie</a:t>
            </a:r>
            <a:endParaRPr lang="en-US" altLang="ko-KR" sz="1600" dirty="0" smtClean="0"/>
          </a:p>
          <a:p>
            <a:pPr lvl="2"/>
            <a:r>
              <a:rPr lang="ko-KR" altLang="en-US" sz="1400" dirty="0" smtClean="0"/>
              <a:t>윈도우에 출력된 웹 페이지를 전송한 웹 서버 모든 쿠키들이 문자열 형태로 연결</a:t>
            </a:r>
            <a:endParaRPr lang="en-US" altLang="ko-KR" sz="1400" dirty="0"/>
          </a:p>
          <a:p>
            <a:pPr lvl="1"/>
            <a:r>
              <a:rPr lang="ko-KR" altLang="en-US" sz="1400" dirty="0" smtClean="0"/>
              <a:t>쿠키 쓰기</a:t>
            </a:r>
            <a:endParaRPr lang="en-US" altLang="ko-KR" sz="1400" dirty="0" smtClean="0"/>
          </a:p>
          <a:p>
            <a:pPr lvl="2"/>
            <a:r>
              <a:rPr lang="en-US" altLang="ko-KR" sz="1200" dirty="0" err="1"/>
              <a:t>document.cookie</a:t>
            </a:r>
            <a:r>
              <a:rPr lang="ko-KR" altLang="en-US" sz="1200" dirty="0"/>
              <a:t>에 쿠키를 문자열 형태로 </a:t>
            </a:r>
            <a:r>
              <a:rPr lang="ko-KR" altLang="en-US" sz="1200" dirty="0" smtClean="0"/>
              <a:t>달아주면 됨</a:t>
            </a:r>
            <a:endParaRPr lang="en-US" altLang="ko-KR" sz="1200" dirty="0" smtClean="0"/>
          </a:p>
          <a:p>
            <a:pPr lvl="2"/>
            <a:endParaRPr lang="en-US" altLang="ko-KR" sz="1200" dirty="0"/>
          </a:p>
          <a:p>
            <a:pPr lvl="2"/>
            <a:endParaRPr lang="en-US" altLang="ko-KR" sz="1200" dirty="0" smtClean="0"/>
          </a:p>
          <a:p>
            <a:pPr lvl="2"/>
            <a:endParaRPr lang="en-US" altLang="ko-KR" sz="1200" dirty="0"/>
          </a:p>
          <a:p>
            <a:pPr lvl="2"/>
            <a:endParaRPr lang="en-US" altLang="ko-KR" sz="1200" dirty="0" smtClean="0"/>
          </a:p>
          <a:p>
            <a:pPr lvl="2"/>
            <a:endParaRPr lang="en-US" altLang="ko-KR" sz="1200" dirty="0" smtClean="0"/>
          </a:p>
          <a:p>
            <a:pPr lvl="1"/>
            <a:r>
              <a:rPr lang="ko-KR" altLang="en-US" sz="1400" dirty="0" smtClean="0"/>
              <a:t>쿠키 읽기</a:t>
            </a:r>
            <a:endParaRPr lang="ko-KR" altLang="en-US" sz="1400" dirty="0"/>
          </a:p>
          <a:p>
            <a:pPr lvl="1"/>
            <a:endParaRPr lang="ko-KR" altLang="en-US" sz="14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691680" y="2924944"/>
            <a:ext cx="5760640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function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SetCookie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(name, value,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expireDate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) {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cookieStr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name + "=" + escape(value) + </a:t>
            </a:r>
          </a:p>
          <a:p>
            <a:pPr marL="190500" defTabSz="180000" fontAlgn="base" latinLnBrk="0"/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		((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expireDate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== null)?"":("; expires=" +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expireDate.toGMTString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()));</a:t>
            </a:r>
          </a:p>
          <a:p>
            <a:pPr marL="190500" defTabSz="180000" fontAlgn="base" latinLnBrk="0"/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200" b="1" kern="0" dirty="0" err="1" smtClean="0">
                <a:solidFill>
                  <a:srgbClr val="000000"/>
                </a:solidFill>
                <a:latin typeface="+mj-ea"/>
                <a:ea typeface="+mj-ea"/>
              </a:rPr>
              <a:t>document.cookie</a:t>
            </a:r>
            <a:r>
              <a:rPr lang="en-US" altLang="ko-KR" sz="1200" b="1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= 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cookieStr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//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쿠키를 연결하는 방식으로 저장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691680" y="4437112"/>
            <a:ext cx="5760640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function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GetCookie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(name) {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str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name+"=";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 pairs = 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document.cookie.split</a:t>
            </a:r>
            <a:r>
              <a:rPr lang="en-US" altLang="ko-KR" sz="1200" b="1" kern="0" dirty="0" smtClean="0">
                <a:solidFill>
                  <a:srgbClr val="000000"/>
                </a:solidFill>
                <a:latin typeface="+mj-ea"/>
                <a:ea typeface="+mj-ea"/>
              </a:rPr>
              <a:t>(";");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쿠키문자열을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을 경계로 분할</a:t>
            </a:r>
          </a:p>
          <a:p>
            <a:pPr marL="190500" defTabSz="180000" fontAlgn="base" latinLnBrk="0"/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for(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=0;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&lt;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pairs.length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++) {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pair = pairs[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].trim(); //</a:t>
            </a:r>
            <a:r>
              <a:rPr lang="en-US" altLang="ko-KR" sz="1200" dirty="0" smtClean="0"/>
              <a:t> </a:t>
            </a:r>
            <a:r>
              <a:rPr lang="ko-KR" altLang="en-US" sz="1200" dirty="0"/>
              <a:t>쿠키 앞뒤의 빈칸</a:t>
            </a:r>
            <a:r>
              <a:rPr lang="ko-KR" altLang="en-US" sz="1200" dirty="0" smtClean="0"/>
              <a:t> 제거</a:t>
            </a:r>
            <a:endParaRPr lang="en-US" altLang="ko-KR" sz="12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unit =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pair.split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("=");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		if(unit[0] == name)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			return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unescape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(unit[1]);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	}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	return null;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6316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실습 </a:t>
            </a:r>
            <a:r>
              <a:rPr lang="en-US" altLang="ko-KR" dirty="0"/>
              <a:t>3 : </a:t>
            </a:r>
            <a:r>
              <a:rPr lang="ko-KR" altLang="en-US" dirty="0"/>
              <a:t>쿠키 </a:t>
            </a:r>
            <a:r>
              <a:rPr lang="ko-KR" altLang="en-US" dirty="0" smtClean="0"/>
              <a:t>활용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pPr marL="0" fontAlgn="base"/>
            <a:r>
              <a:rPr lang="ko-KR" altLang="en-US" dirty="0"/>
              <a:t>실습 전 </a:t>
            </a:r>
            <a:r>
              <a:rPr lang="ko-KR" altLang="en-US" dirty="0" smtClean="0"/>
              <a:t>준비 </a:t>
            </a:r>
            <a:r>
              <a:rPr lang="ko-KR" altLang="en-US" dirty="0"/>
              <a:t>사항</a:t>
            </a:r>
            <a:endParaRPr lang="en-US" altLang="ko-KR" dirty="0"/>
          </a:p>
          <a:p>
            <a:pPr lvl="1" fontAlgn="base"/>
            <a:r>
              <a:rPr lang="ko-KR" altLang="en-US" dirty="0" smtClean="0"/>
              <a:t>브라우저에 따라 다른 점</a:t>
            </a:r>
            <a:endParaRPr lang="en-US" altLang="ko-KR" dirty="0" smtClean="0"/>
          </a:p>
          <a:p>
            <a:pPr lvl="2" fontAlgn="base"/>
            <a:r>
              <a:rPr lang="ko-KR" altLang="en-US" dirty="0" err="1" smtClean="0"/>
              <a:t>익스플로러</a:t>
            </a:r>
            <a:r>
              <a:rPr lang="ko-KR" altLang="en-US" dirty="0" smtClean="0"/>
              <a:t> 경우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웹 서버로부터 </a:t>
            </a:r>
            <a:r>
              <a:rPr lang="ko-KR" altLang="en-US" dirty="0" err="1" smtClean="0"/>
              <a:t>로드한</a:t>
            </a:r>
            <a:r>
              <a:rPr lang="ko-KR" altLang="en-US" dirty="0" smtClean="0"/>
              <a:t> 웹 페이지의 자바스크립트 코드에서만 쿠키 읽기</a:t>
            </a:r>
            <a:r>
              <a:rPr lang="en-US" altLang="ko-KR" dirty="0" smtClean="0"/>
              <a:t>/</a:t>
            </a:r>
            <a:r>
              <a:rPr lang="ko-KR" altLang="en-US" dirty="0" smtClean="0"/>
              <a:t>쓰기 가능</a:t>
            </a:r>
            <a:endParaRPr lang="en-US" altLang="ko-KR" dirty="0" smtClean="0"/>
          </a:p>
          <a:p>
            <a:pPr lvl="2" fontAlgn="base"/>
            <a:r>
              <a:rPr lang="ko-KR" altLang="en-US" dirty="0" smtClean="0"/>
              <a:t>크롬에서는 로컬 컴퓨터에서도 가능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로컬 컴퓨터에 웹 서버 설치</a:t>
            </a:r>
            <a:endParaRPr lang="en-US" altLang="ko-KR" dirty="0" smtClean="0"/>
          </a:p>
          <a:p>
            <a:pPr lvl="2" fontAlgn="base"/>
            <a:r>
              <a:rPr lang="ko-KR" altLang="en-US" dirty="0" smtClean="0"/>
              <a:t>사용자 컴퓨터에 </a:t>
            </a:r>
            <a:r>
              <a:rPr lang="ko-KR" altLang="en-US" dirty="0" err="1" smtClean="0"/>
              <a:t>몽구스</a:t>
            </a:r>
            <a:r>
              <a:rPr lang="ko-KR" altLang="en-US" dirty="0" smtClean="0"/>
              <a:t> 웹 서버 다운 및 설치</a:t>
            </a:r>
            <a:endParaRPr lang="en-US" altLang="ko-KR" dirty="0" smtClean="0"/>
          </a:p>
          <a:p>
            <a:pPr lvl="2" fontAlgn="base"/>
            <a:r>
              <a:rPr lang="ko-KR" altLang="en-US" dirty="0" smtClean="0"/>
              <a:t>다음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사이트 </a:t>
            </a:r>
            <a:r>
              <a:rPr lang="ko-KR" altLang="en-US" dirty="0" smtClean="0"/>
              <a:t>에서 </a:t>
            </a:r>
            <a:r>
              <a:rPr lang="ko-KR" altLang="en-US" dirty="0" err="1" smtClean="0"/>
              <a:t>몽구스</a:t>
            </a:r>
            <a:r>
              <a:rPr lang="en-US" altLang="ko-KR" dirty="0" smtClean="0"/>
              <a:t>(mongoose-free-6.5.exe)</a:t>
            </a:r>
            <a:r>
              <a:rPr lang="ko-KR" altLang="en-US" dirty="0" smtClean="0"/>
              <a:t> </a:t>
            </a:r>
            <a:r>
              <a:rPr lang="ko-KR" altLang="en-US" dirty="0"/>
              <a:t>다운로드</a:t>
            </a:r>
            <a:endParaRPr lang="en-US" altLang="ko-KR" dirty="0" smtClean="0">
              <a:hlinkClick r:id="rId2"/>
            </a:endParaRPr>
          </a:p>
          <a:p>
            <a:pPr lvl="3" fontAlgn="base"/>
            <a:r>
              <a:rPr lang="en-US" altLang="ko-KR" dirty="0" smtClean="0">
                <a:hlinkClick r:id="rId2"/>
              </a:rPr>
              <a:t>https</a:t>
            </a:r>
            <a:r>
              <a:rPr lang="en-US" altLang="ko-KR" dirty="0">
                <a:hlinkClick r:id="rId2"/>
              </a:rPr>
              <a:t>://</a:t>
            </a:r>
            <a:r>
              <a:rPr lang="en-US" altLang="ko-KR" dirty="0" smtClean="0">
                <a:hlinkClick r:id="rId2"/>
              </a:rPr>
              <a:t>www.cesanta.com/products/binary</a:t>
            </a:r>
            <a:endParaRPr lang="en-US" altLang="ko-KR" dirty="0" smtClean="0"/>
          </a:p>
          <a:p>
            <a:pPr lvl="3" fontAlgn="base"/>
            <a:r>
              <a:rPr lang="en-US" altLang="ko-KR" dirty="0" smtClean="0">
                <a:hlinkClick r:id="rId3"/>
              </a:rPr>
              <a:t>http://</a:t>
            </a:r>
            <a:r>
              <a:rPr lang="en-US" altLang="ko-KR" dirty="0" smtClean="0">
                <a:hlinkClick r:id="rId3"/>
              </a:rPr>
              <a:t>www.webprogramming.co.kr/download</a:t>
            </a:r>
            <a:endParaRPr lang="en-US" altLang="ko-KR" dirty="0" smtClean="0"/>
          </a:p>
          <a:p>
            <a:pPr lvl="2" fontAlgn="base"/>
            <a:r>
              <a:rPr lang="ko-KR" altLang="en-US" dirty="0" smtClean="0"/>
              <a:t>설치 및 작동 방법은 부록 참고</a:t>
            </a:r>
            <a:r>
              <a:rPr lang="en-US" altLang="ko-KR" dirty="0" smtClean="0"/>
              <a:t>(</a:t>
            </a:r>
            <a:r>
              <a:rPr lang="ko-KR" altLang="en-US" dirty="0" smtClean="0"/>
              <a:t>매우 간단함</a:t>
            </a:r>
            <a:r>
              <a:rPr lang="en-US" altLang="ko-KR" dirty="0" smtClean="0"/>
              <a:t>)</a:t>
            </a:r>
          </a:p>
          <a:p>
            <a:pPr fontAlgn="base"/>
            <a:r>
              <a:rPr lang="ko-KR" altLang="en-US" dirty="0" smtClean="0"/>
              <a:t>자바스크립트로 </a:t>
            </a:r>
            <a:r>
              <a:rPr lang="ko-KR" altLang="en-US" dirty="0"/>
              <a:t>방문자 이름과 방문 횟수 </a:t>
            </a:r>
            <a:r>
              <a:rPr lang="ko-KR" altLang="en-US" dirty="0" smtClean="0"/>
              <a:t>관리 실습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실습 과정</a:t>
            </a:r>
            <a:endParaRPr lang="ko-KR" altLang="en-US" dirty="0"/>
          </a:p>
          <a:p>
            <a:pPr lvl="2" fontAlgn="base"/>
            <a:r>
              <a:rPr lang="en-US" altLang="ko-KR" dirty="0" smtClean="0"/>
              <a:t>ex12-01.html</a:t>
            </a:r>
            <a:r>
              <a:rPr lang="ko-KR" altLang="en-US" dirty="0"/>
              <a:t>을 </a:t>
            </a:r>
            <a:r>
              <a:rPr lang="ko-KR" altLang="en-US" dirty="0" err="1" smtClean="0"/>
              <a:t>몽구스</a:t>
            </a:r>
            <a:r>
              <a:rPr lang="ko-KR" altLang="en-US" dirty="0" smtClean="0"/>
              <a:t> 웹 </a:t>
            </a:r>
            <a:r>
              <a:rPr lang="ko-KR" altLang="en-US" dirty="0"/>
              <a:t>서버</a:t>
            </a:r>
            <a:r>
              <a:rPr lang="en-US" altLang="ko-KR" dirty="0" smtClean="0"/>
              <a:t>(</a:t>
            </a:r>
            <a:r>
              <a:rPr lang="ko-KR" altLang="en-US" dirty="0" smtClean="0"/>
              <a:t>예 </a:t>
            </a:r>
            <a:r>
              <a:rPr lang="en-US" altLang="ko-KR" dirty="0" smtClean="0"/>
              <a:t>:C</a:t>
            </a:r>
            <a:r>
              <a:rPr lang="en-US" altLang="ko-KR" dirty="0"/>
              <a:t>:/</a:t>
            </a:r>
            <a:r>
              <a:rPr lang="en-US" altLang="ko-KR" dirty="0" smtClean="0"/>
              <a:t>webserver/12/) </a:t>
            </a:r>
            <a:r>
              <a:rPr lang="ko-KR" altLang="en-US" dirty="0"/>
              <a:t>폴더에 </a:t>
            </a:r>
            <a:r>
              <a:rPr lang="ko-KR" altLang="en-US" dirty="0" smtClean="0"/>
              <a:t>저장</a:t>
            </a:r>
            <a:endParaRPr lang="ko-KR" altLang="en-US" dirty="0"/>
          </a:p>
          <a:p>
            <a:pPr lvl="2" fontAlgn="base"/>
            <a:r>
              <a:rPr lang="en-US" altLang="ko-KR" dirty="0" smtClean="0"/>
              <a:t>ex12-01.html</a:t>
            </a:r>
            <a:r>
              <a:rPr lang="ko-KR" altLang="en-US" dirty="0"/>
              <a:t>을 </a:t>
            </a:r>
            <a:r>
              <a:rPr lang="ko-KR" altLang="en-US" dirty="0" smtClean="0"/>
              <a:t>출력</a:t>
            </a:r>
            <a:endParaRPr lang="ko-KR" altLang="en-US" dirty="0"/>
          </a:p>
          <a:p>
            <a:endParaRPr lang="en-US" altLang="ko-KR" dirty="0" smtClean="0"/>
          </a:p>
          <a:p>
            <a:pPr lvl="2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995936" y="6021288"/>
            <a:ext cx="2664296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http://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localhost/12/ex12-01.html</a:t>
            </a:r>
            <a:endParaRPr lang="en-US" altLang="ko-KR" sz="12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9119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</a:t>
            </a:r>
            <a:r>
              <a:rPr lang="en-US" altLang="ko-KR" dirty="0" smtClean="0"/>
              <a:t>12-1 </a:t>
            </a:r>
            <a:r>
              <a:rPr lang="ko-KR" altLang="en-US" dirty="0"/>
              <a:t>쿠키 활용 </a:t>
            </a:r>
            <a:r>
              <a:rPr lang="en-US" altLang="ko-KR" dirty="0"/>
              <a:t>: </a:t>
            </a:r>
            <a:r>
              <a:rPr lang="ko-KR" altLang="en-US" dirty="0"/>
              <a:t>자바스크립트로 방문자 이름과 방문 횟수 관리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7348" y="1484784"/>
            <a:ext cx="4572000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!DOCTYPE html&gt;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&lt;html&gt;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&lt;head&gt;&lt;title&gt;</a:t>
            </a:r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방문 카운트 쿠키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&lt;/title&gt;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&lt;script&gt;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function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GetCookie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(name) {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str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= name+"=";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pairs =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document.cookie.split</a:t>
            </a:r>
            <a:r>
              <a:rPr lang="en-US" altLang="ko-KR" sz="1000" kern="0" dirty="0" smtClean="0">
                <a:solidFill>
                  <a:srgbClr val="000000"/>
                </a:solidFill>
                <a:latin typeface="+mj-ea"/>
                <a:ea typeface="+mj-ea"/>
              </a:rPr>
              <a:t>(";"); 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쿠키문자열을 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을 경계로 분할</a:t>
            </a:r>
          </a:p>
          <a:p>
            <a:pPr defTabSz="180000" fontAlgn="base" latinLnBrk="0"/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for(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=0;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&lt;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pairs.length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++) {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pair = pairs[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000" kern="0" dirty="0" smtClean="0">
                <a:solidFill>
                  <a:srgbClr val="000000"/>
                </a:solidFill>
                <a:latin typeface="+mj-ea"/>
                <a:ea typeface="+mj-ea"/>
              </a:rPr>
              <a:t>].trim(); // </a:t>
            </a:r>
            <a:r>
              <a:rPr lang="ko-KR" altLang="en-US" sz="1000" kern="0" dirty="0" smtClean="0">
                <a:solidFill>
                  <a:srgbClr val="000000"/>
                </a:solidFill>
                <a:latin typeface="+mj-ea"/>
                <a:ea typeface="+mj-ea"/>
              </a:rPr>
              <a:t>쿠키 앞뒤의 빈칸 제거</a:t>
            </a:r>
            <a:endParaRPr lang="en-US" altLang="ko-KR" sz="10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unit =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pair.split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("=");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	if(unit[0] == name)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		return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unescape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(unit[1]);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}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return null;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function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SetCookie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(name, value,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expireDate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) {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cookieStr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= name + "=" + escape(value) + 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((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expireDate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== null)?"":("; expires=" +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expireDate.toGMTString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()));</a:t>
            </a:r>
          </a:p>
          <a:p>
            <a:pPr defTabSz="180000" fontAlgn="base" latinLnBrk="0"/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document.cookie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cookieStr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&lt;/script&gt;&lt;/head</a:t>
            </a:r>
            <a:r>
              <a:rPr lang="en-US" altLang="ko-KR" sz="1000" kern="0" dirty="0" smtClean="0">
                <a:solidFill>
                  <a:srgbClr val="000000"/>
                </a:solidFill>
                <a:latin typeface="+mj-ea"/>
                <a:ea typeface="+mj-ea"/>
              </a:rPr>
              <a:t>&gt;</a:t>
            </a:r>
            <a:endParaRPr lang="en-US" altLang="ko-KR" sz="10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499992" y="1700808"/>
            <a:ext cx="4572000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&lt;body&gt;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&lt;script&gt;</a:t>
            </a:r>
          </a:p>
          <a:p>
            <a:pPr defTabSz="180000" fontAlgn="base" latinLnBrk="0"/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username =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GetCookie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("username");</a:t>
            </a:r>
          </a:p>
          <a:p>
            <a:pPr defTabSz="180000" fontAlgn="base" latinLnBrk="0"/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count = 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GetCookie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("count");</a:t>
            </a:r>
          </a:p>
          <a:p>
            <a:pPr defTabSz="180000" fontAlgn="base" latinLnBrk="0"/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 expire = new Date (); // </a:t>
            </a:r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현재 시간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if (username == null) {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count = 0;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username = prompt("</a:t>
            </a:r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이름을 입력해 주십시오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.","");</a:t>
            </a:r>
            <a:endParaRPr lang="ko-KR" altLang="en-US" sz="10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if (username == null) {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	alert("</a:t>
            </a:r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이름을 입력하시면 보다 나은 서비스를 제공받을 수 있습니다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.");</a:t>
            </a:r>
            <a:endParaRPr lang="ko-KR" altLang="en-US" sz="10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username = "</a:t>
            </a:r>
            <a:r>
              <a:rPr lang="ko-KR" altLang="en-US" sz="1000" kern="0" dirty="0" smtClean="0">
                <a:solidFill>
                  <a:srgbClr val="000000"/>
                </a:solidFill>
                <a:latin typeface="+mj-ea"/>
                <a:ea typeface="+mj-ea"/>
              </a:rPr>
              <a:t>아무개</a:t>
            </a:r>
            <a:r>
              <a:rPr lang="en-US" altLang="ko-KR" sz="1000" kern="0" dirty="0" smtClean="0">
                <a:solidFill>
                  <a:srgbClr val="000000"/>
                </a:solidFill>
                <a:latin typeface="+mj-ea"/>
                <a:ea typeface="+mj-ea"/>
              </a:rPr>
              <a:t>“;</a:t>
            </a:r>
            <a:endParaRPr lang="ko-KR" altLang="en-US" sz="10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} else {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expire.setTime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expire.getTime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() + (365 * 24 * 3600 * 1000)); // 1</a:t>
            </a:r>
            <a:r>
              <a:rPr lang="ko-KR" altLang="en-US" sz="1000" kern="0" dirty="0" err="1">
                <a:solidFill>
                  <a:srgbClr val="000000"/>
                </a:solidFill>
                <a:latin typeface="+mj-ea"/>
                <a:ea typeface="+mj-ea"/>
              </a:rPr>
              <a:t>년후</a:t>
            </a:r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</a:p>
          <a:p>
            <a:pPr defTabSz="180000" fontAlgn="base" latinLnBrk="0"/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SetCookie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("username",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username,expire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);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	}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count++;</a:t>
            </a:r>
          </a:p>
          <a:p>
            <a:pPr defTabSz="180000" fontAlgn="base" latinLnBrk="0"/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expire.setTime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expire.getTime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() + (365 * 24 * 3600 * 1000)); // 1</a:t>
            </a:r>
            <a:r>
              <a:rPr lang="ko-KR" altLang="en-US" sz="1000" kern="0" dirty="0" err="1">
                <a:solidFill>
                  <a:srgbClr val="000000"/>
                </a:solidFill>
                <a:latin typeface="+mj-ea"/>
                <a:ea typeface="+mj-ea"/>
              </a:rPr>
              <a:t>년후</a:t>
            </a:r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</a:p>
          <a:p>
            <a:pPr defTabSz="180000" fontAlgn="base" latinLnBrk="0"/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SetCookie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("count",</a:t>
            </a:r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count,expire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);</a:t>
            </a:r>
          </a:p>
          <a:p>
            <a:pPr defTabSz="180000" fontAlgn="base" latinLnBrk="0"/>
            <a:r>
              <a:rPr lang="en-US" altLang="ko-KR" sz="1000" kern="0" dirty="0" err="1">
                <a:solidFill>
                  <a:srgbClr val="000000"/>
                </a:solidFill>
                <a:latin typeface="+mj-ea"/>
                <a:ea typeface="+mj-ea"/>
              </a:rPr>
              <a:t>document.write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('&lt;p&gt;</a:t>
            </a:r>
            <a:r>
              <a:rPr lang="ko-KR" altLang="en-US" sz="1000" kern="0" dirty="0" err="1">
                <a:solidFill>
                  <a:srgbClr val="000000"/>
                </a:solidFill>
                <a:latin typeface="+mj-ea"/>
                <a:ea typeface="+mj-ea"/>
              </a:rPr>
              <a:t>어서오십시오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. '+username+'</a:t>
            </a:r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님의 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'+count+'</a:t>
            </a:r>
            <a:r>
              <a:rPr lang="ko-KR" altLang="en-US" sz="1000" kern="0" dirty="0">
                <a:solidFill>
                  <a:srgbClr val="000000"/>
                </a:solidFill>
                <a:latin typeface="+mj-ea"/>
                <a:ea typeface="+mj-ea"/>
              </a:rPr>
              <a:t>번째 방문을 환영합니다</a:t>
            </a:r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!');</a:t>
            </a:r>
            <a:endParaRPr lang="ko-KR" altLang="en-US" sz="10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&lt;/script&gt;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&lt;/body&gt;</a:t>
            </a:r>
          </a:p>
          <a:p>
            <a:pPr defTabSz="180000" fontAlgn="base" latinLnBrk="0"/>
            <a:r>
              <a:rPr lang="en-US" altLang="ko-KR" sz="1000" kern="0" dirty="0">
                <a:solidFill>
                  <a:srgbClr val="000000"/>
                </a:solidFill>
                <a:latin typeface="+mj-ea"/>
                <a:ea typeface="+mj-ea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36546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197968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브라우저와 웹 서버 사이의 통신</a:t>
            </a:r>
            <a:r>
              <a:rPr lang="en-US" altLang="ko-KR" dirty="0"/>
              <a:t>(HTTP </a:t>
            </a:r>
            <a:r>
              <a:rPr lang="en-US" altLang="ko-KR" dirty="0" smtClean="0"/>
              <a:t>)</a:t>
            </a:r>
            <a:r>
              <a:rPr lang="ko-KR" altLang="en-US" dirty="0" smtClean="0"/>
              <a:t> 과정을 이해한다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실습을 통해 </a:t>
            </a:r>
            <a:r>
              <a:rPr lang="ko-KR" altLang="en-US" dirty="0"/>
              <a:t>브라우저와 웹 서버 사이의 통신</a:t>
            </a:r>
            <a:r>
              <a:rPr lang="en-US" altLang="ko-KR" dirty="0"/>
              <a:t>(HTTP )</a:t>
            </a:r>
            <a:r>
              <a:rPr lang="ko-KR" altLang="en-US" dirty="0"/>
              <a:t> 과정을 </a:t>
            </a:r>
            <a:r>
              <a:rPr lang="ko-KR" altLang="en-US" dirty="0" smtClean="0"/>
              <a:t>확인한다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쿠키 데이터의 목적과 누가 생산하고 누가 저장하며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어디에 저장되는지 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자바스크립트 코드로 쿠키를 만들고 읽을 수 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웹 스토리지</a:t>
            </a:r>
            <a:r>
              <a:rPr lang="en-US" altLang="ko-KR" dirty="0" smtClean="0"/>
              <a:t>(</a:t>
            </a:r>
            <a:r>
              <a:rPr lang="ko-KR" altLang="en-US" dirty="0" smtClean="0"/>
              <a:t>세션 스토리지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로컬 스토리지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자세히 이해한다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자바스크립트로 세션 </a:t>
            </a:r>
            <a:r>
              <a:rPr lang="ko-KR" altLang="en-US" dirty="0" err="1" smtClean="0"/>
              <a:t>스토리지와</a:t>
            </a:r>
            <a:r>
              <a:rPr lang="ko-KR" altLang="en-US" dirty="0" smtClean="0"/>
              <a:t> 로컬 </a:t>
            </a:r>
            <a:r>
              <a:rPr lang="ko-KR" altLang="en-US" dirty="0" err="1" smtClean="0"/>
              <a:t>스토리지에</a:t>
            </a:r>
            <a:r>
              <a:rPr lang="ko-KR" altLang="en-US" dirty="0" smtClean="0"/>
              <a:t> 값을 저장하고 읽을 수 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r>
              <a:rPr lang="ko-KR" altLang="en-US" dirty="0" smtClean="0"/>
              <a:t>웹 </a:t>
            </a:r>
            <a:r>
              <a:rPr lang="ko-KR" altLang="en-US" dirty="0" err="1" smtClean="0"/>
              <a:t>스토리지를</a:t>
            </a:r>
            <a:r>
              <a:rPr lang="ko-KR" altLang="en-US" dirty="0" smtClean="0"/>
              <a:t> 응용할 수 있다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강의 목표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167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412776"/>
            <a:ext cx="5140956" cy="2376264"/>
          </a:xfrm>
          <a:prstGeom prst="rect">
            <a:avLst/>
          </a:prstGeom>
        </p:spPr>
      </p:pic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</a:t>
            </a:r>
            <a:r>
              <a:rPr lang="en-US" altLang="ko-KR" dirty="0" smtClean="0"/>
              <a:t>12-1 </a:t>
            </a:r>
            <a:r>
              <a:rPr lang="ko-KR" altLang="en-US" dirty="0" smtClean="0"/>
              <a:t>실행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2996952"/>
            <a:ext cx="4426149" cy="174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47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816" y="3487950"/>
            <a:ext cx="5760640" cy="2652863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 idx="4294967295"/>
          </p:nvPr>
        </p:nvSpPr>
        <p:spPr>
          <a:xfrm>
            <a:off x="75721" y="179316"/>
            <a:ext cx="2696079" cy="752475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12-1 </a:t>
            </a:r>
            <a:r>
              <a:rPr lang="ko-KR" altLang="en-US" dirty="0" smtClean="0"/>
              <a:t>실행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 결과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24271" y="3019899"/>
            <a:ext cx="29033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(a) </a:t>
            </a:r>
            <a:r>
              <a:rPr lang="ko-KR" altLang="en-US" sz="1050" dirty="0" smtClean="0"/>
              <a:t>처음 방문한 경우</a:t>
            </a:r>
            <a:r>
              <a:rPr lang="en-US" altLang="ko-KR" sz="1050" dirty="0" smtClean="0"/>
              <a:t>(</a:t>
            </a:r>
            <a:r>
              <a:rPr lang="ko-KR" altLang="en-US" sz="1050" dirty="0" smtClean="0"/>
              <a:t>개발자도구로 쿠키보기</a:t>
            </a:r>
            <a:r>
              <a:rPr lang="en-US" altLang="ko-KR" sz="1050" dirty="0" smtClean="0"/>
              <a:t>)</a:t>
            </a:r>
            <a:endParaRPr lang="ko-KR" altLang="en-US" sz="1050" dirty="0"/>
          </a:p>
        </p:txBody>
      </p:sp>
      <p:sp>
        <p:nvSpPr>
          <p:cNvPr id="10" name="TextBox 9"/>
          <p:cNvSpPr txBox="1"/>
          <p:nvPr/>
        </p:nvSpPr>
        <p:spPr>
          <a:xfrm>
            <a:off x="2987823" y="6164109"/>
            <a:ext cx="47083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(b) </a:t>
            </a:r>
            <a:r>
              <a:rPr lang="ko-KR" altLang="en-US" sz="1050" dirty="0" smtClean="0"/>
              <a:t>새로 고침을 </a:t>
            </a:r>
            <a:r>
              <a:rPr lang="en-US" altLang="ko-KR" sz="1050" dirty="0" smtClean="0"/>
              <a:t>3</a:t>
            </a:r>
            <a:r>
              <a:rPr lang="ko-KR" altLang="en-US" sz="1050" dirty="0" smtClean="0"/>
              <a:t>번 하여</a:t>
            </a:r>
            <a:r>
              <a:rPr lang="en-US" altLang="ko-KR" sz="1050" dirty="0" smtClean="0"/>
              <a:t> </a:t>
            </a:r>
            <a:r>
              <a:rPr lang="ko-KR" altLang="en-US" sz="1050" dirty="0" smtClean="0"/>
              <a:t>방문 회수가 증가한 경우</a:t>
            </a:r>
            <a:r>
              <a:rPr lang="en-US" altLang="ko-KR" sz="1050" dirty="0"/>
              <a:t>(</a:t>
            </a:r>
            <a:r>
              <a:rPr lang="ko-KR" altLang="en-US" sz="1050" dirty="0"/>
              <a:t>개발자도구로 쿠키보기</a:t>
            </a:r>
            <a:r>
              <a:rPr lang="en-US" altLang="ko-KR" sz="1050" dirty="0" smtClean="0"/>
              <a:t>)</a:t>
            </a:r>
            <a:endParaRPr lang="ko-KR" altLang="en-US" sz="105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801136" y="3403037"/>
            <a:ext cx="1728192" cy="431313"/>
          </a:xfrm>
          <a:prstGeom prst="wedgeRoundRectCallout">
            <a:avLst>
              <a:gd name="adj1" fmla="val -65107"/>
              <a:gd name="adj2" fmla="val 6478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chemeClr val="tx1"/>
                </a:solidFill>
              </a:rPr>
              <a:t>브라우저의 새로 고침을 </a:t>
            </a:r>
            <a:r>
              <a:rPr lang="en-US" altLang="ko-KR" sz="1000" dirty="0" smtClean="0">
                <a:solidFill>
                  <a:schemeClr val="tx1"/>
                </a:solidFill>
              </a:rPr>
              <a:t>4</a:t>
            </a:r>
            <a:r>
              <a:rPr lang="ko-KR" altLang="en-US" sz="1000" dirty="0" smtClean="0">
                <a:solidFill>
                  <a:schemeClr val="tx1"/>
                </a:solidFill>
              </a:rPr>
              <a:t>번 하여 방문 카운트 증가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3352943" y="3851739"/>
            <a:ext cx="216024" cy="216024"/>
          </a:xfrm>
          <a:prstGeom prst="ellips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4299207" y="5937261"/>
            <a:ext cx="216024" cy="216024"/>
          </a:xfrm>
          <a:prstGeom prst="ellips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345517"/>
            <a:ext cx="5760640" cy="2652863"/>
          </a:xfrm>
          <a:prstGeom prst="rect">
            <a:avLst/>
          </a:prstGeom>
        </p:spPr>
      </p:pic>
      <p:sp>
        <p:nvSpPr>
          <p:cNvPr id="15" name="오른쪽 대괄호 14"/>
          <p:cNvSpPr/>
          <p:nvPr/>
        </p:nvSpPr>
        <p:spPr>
          <a:xfrm>
            <a:off x="8692544" y="2326107"/>
            <a:ext cx="144016" cy="487351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8817336" y="2369727"/>
            <a:ext cx="7425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/>
              <a:t>두 </a:t>
            </a:r>
            <a:r>
              <a:rPr lang="ko-KR" altLang="en-US" sz="1000" dirty="0" smtClean="0"/>
              <a:t>개의</a:t>
            </a:r>
            <a:endParaRPr lang="en-US" altLang="ko-KR" sz="1000" dirty="0" smtClean="0"/>
          </a:p>
          <a:p>
            <a:r>
              <a:rPr lang="ko-KR" altLang="en-US" sz="1000" dirty="0" smtClean="0"/>
              <a:t>쿠키 </a:t>
            </a:r>
            <a:r>
              <a:rPr lang="ko-KR" altLang="en-US" sz="1000" dirty="0"/>
              <a:t>저장</a:t>
            </a: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6804247" y="1671948"/>
            <a:ext cx="1368152" cy="256885"/>
          </a:xfrm>
          <a:prstGeom prst="wedgeRoundRectCallout">
            <a:avLst>
              <a:gd name="adj1" fmla="val -49883"/>
              <a:gd name="adj2" fmla="val 9049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chemeClr val="tx1"/>
                </a:solidFill>
              </a:rPr>
              <a:t>크롬의 개발자 도구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45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웹 스토리지</a:t>
            </a:r>
            <a:r>
              <a:rPr lang="en-US" altLang="ko-KR" dirty="0"/>
              <a:t>(Web Storage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dirty="0"/>
              <a:t>웹 스토리지 </a:t>
            </a:r>
            <a:r>
              <a:rPr lang="ko-KR" altLang="en-US" dirty="0" smtClean="0"/>
              <a:t>필요성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웹은 </a:t>
            </a:r>
            <a:r>
              <a:rPr lang="ko-KR" altLang="en-US" dirty="0"/>
              <a:t>웹 애플리케이션의 형태로 </a:t>
            </a:r>
            <a:r>
              <a:rPr lang="ko-KR" altLang="en-US" dirty="0" smtClean="0"/>
              <a:t>진화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문서를 보여주기나 검색</a:t>
            </a:r>
            <a:r>
              <a:rPr lang="en-US" altLang="ko-KR" dirty="0" smtClean="0"/>
              <a:t>, </a:t>
            </a:r>
            <a:r>
              <a:rPr lang="ko-KR" altLang="en-US" dirty="0" smtClean="0"/>
              <a:t>구매 등 정보 소통 수단을 넘어섬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애플리케이션 사례</a:t>
            </a:r>
            <a:r>
              <a:rPr lang="en-US" altLang="ko-KR" dirty="0" smtClean="0"/>
              <a:t>) </a:t>
            </a:r>
            <a:r>
              <a:rPr lang="ko-KR" altLang="en-US" dirty="0" smtClean="0"/>
              <a:t>게임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그림 그리기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학습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애플리케이션은 </a:t>
            </a:r>
            <a:r>
              <a:rPr lang="ko-KR" altLang="en-US" dirty="0"/>
              <a:t>실행 도중 </a:t>
            </a:r>
            <a:r>
              <a:rPr lang="ko-KR" altLang="en-US" dirty="0" smtClean="0"/>
              <a:t>로컬 컴퓨터에 데이터 저장 공간 필요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ko-KR" altLang="en-US" dirty="0"/>
              <a:t>게임 웹 </a:t>
            </a:r>
            <a:r>
              <a:rPr lang="ko-KR" altLang="en-US" dirty="0" smtClean="0"/>
              <a:t>애플리케이션 </a:t>
            </a:r>
            <a:r>
              <a:rPr lang="en-US" altLang="ko-KR" dirty="0" smtClean="0"/>
              <a:t>: </a:t>
            </a:r>
            <a:r>
              <a:rPr lang="ko-KR" altLang="en-US" dirty="0"/>
              <a:t>사용자 이름</a:t>
            </a:r>
            <a:r>
              <a:rPr lang="en-US" altLang="ko-KR" dirty="0"/>
              <a:t>, </a:t>
            </a:r>
            <a:r>
              <a:rPr lang="ko-KR" altLang="en-US" dirty="0"/>
              <a:t>점수</a:t>
            </a:r>
            <a:r>
              <a:rPr lang="en-US" altLang="ko-KR" dirty="0"/>
              <a:t>, </a:t>
            </a:r>
            <a:r>
              <a:rPr lang="ko-KR" altLang="en-US" dirty="0"/>
              <a:t>최고 점수자의 이름과 </a:t>
            </a:r>
            <a:r>
              <a:rPr lang="ko-KR" altLang="en-US" dirty="0" smtClean="0"/>
              <a:t>점수</a:t>
            </a:r>
            <a:r>
              <a:rPr lang="en-US" altLang="ko-KR" dirty="0"/>
              <a:t>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ko-KR" altLang="en-US" dirty="0" smtClean="0"/>
              <a:t>쇼핑몰 </a:t>
            </a:r>
            <a:r>
              <a:rPr lang="en-US" altLang="ko-KR" dirty="0" smtClean="0"/>
              <a:t>: </a:t>
            </a:r>
            <a:r>
              <a:rPr lang="ko-KR" altLang="en-US" dirty="0"/>
              <a:t>사용자가 </a:t>
            </a:r>
            <a:r>
              <a:rPr lang="ko-KR" altLang="en-US" dirty="0" smtClean="0"/>
              <a:t>구입하려고 </a:t>
            </a:r>
            <a:r>
              <a:rPr lang="ko-KR" altLang="en-US" dirty="0"/>
              <a:t>담은 리스트</a:t>
            </a:r>
          </a:p>
          <a:p>
            <a:pPr lvl="1"/>
            <a:r>
              <a:rPr lang="en-US" altLang="ko-KR" dirty="0"/>
              <a:t>HTML5</a:t>
            </a:r>
            <a:r>
              <a:rPr lang="ko-KR" altLang="en-US" dirty="0" smtClean="0"/>
              <a:t>에서 웹 </a:t>
            </a:r>
            <a:r>
              <a:rPr lang="ko-KR" altLang="en-US" dirty="0"/>
              <a:t>스토리지</a:t>
            </a:r>
            <a:r>
              <a:rPr lang="en-US" altLang="ko-KR" dirty="0"/>
              <a:t>(web storage</a:t>
            </a:r>
            <a:r>
              <a:rPr lang="en-US" altLang="ko-KR" dirty="0" smtClean="0"/>
              <a:t>)</a:t>
            </a:r>
            <a:r>
              <a:rPr lang="ko-KR" altLang="en-US" dirty="0" smtClean="0"/>
              <a:t> 도입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사용자 </a:t>
            </a:r>
            <a:r>
              <a:rPr lang="ko-KR" altLang="en-US" dirty="0"/>
              <a:t>로컬 </a:t>
            </a:r>
            <a:r>
              <a:rPr lang="ko-KR" altLang="en-US" dirty="0" smtClean="0"/>
              <a:t>컴퓨터의 저장 공간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서버의 저장 부담과 네트워크 </a:t>
            </a:r>
            <a:r>
              <a:rPr lang="ko-KR" altLang="en-US" dirty="0" err="1" smtClean="0"/>
              <a:t>트래픽</a:t>
            </a:r>
            <a:r>
              <a:rPr lang="ko-KR" altLang="en-US" dirty="0" smtClean="0"/>
              <a:t> 감소</a:t>
            </a:r>
            <a:endParaRPr lang="en-US" altLang="ko-KR" dirty="0" smtClean="0"/>
          </a:p>
          <a:p>
            <a:pPr lvl="2"/>
            <a:r>
              <a:rPr lang="en-US" altLang="ko-KR" dirty="0"/>
              <a:t>HTML5 </a:t>
            </a:r>
            <a:r>
              <a:rPr lang="ko-KR" altLang="en-US" dirty="0"/>
              <a:t>웹 스토리지는 오직 자바스크립트로만 읽고 쓸 수 </a:t>
            </a:r>
            <a:r>
              <a:rPr lang="ko-KR" altLang="en-US" dirty="0" smtClean="0"/>
              <a:t>있음</a:t>
            </a:r>
            <a:endParaRPr lang="ko-KR" altLang="en-US" dirty="0"/>
          </a:p>
          <a:p>
            <a:pPr lvl="2"/>
            <a:endParaRPr lang="en-US" altLang="ko-KR" dirty="0" smtClean="0"/>
          </a:p>
          <a:p>
            <a:r>
              <a:rPr lang="ko-KR" altLang="en-US" dirty="0" smtClean="0"/>
              <a:t>쿠키의 한계</a:t>
            </a:r>
            <a:endParaRPr lang="en-US" altLang="ko-KR" dirty="0" smtClean="0"/>
          </a:p>
          <a:p>
            <a:pPr lvl="1" fontAlgn="base"/>
            <a:r>
              <a:rPr lang="ko-KR" altLang="en-US" dirty="0"/>
              <a:t>쿠키의 크기는 </a:t>
            </a:r>
            <a:r>
              <a:rPr lang="en-US" altLang="ko-KR" dirty="0"/>
              <a:t>4KB</a:t>
            </a:r>
            <a:r>
              <a:rPr lang="ko-KR" altLang="en-US" dirty="0"/>
              <a:t>로 </a:t>
            </a:r>
            <a:r>
              <a:rPr lang="ko-KR" altLang="en-US" dirty="0" smtClean="0"/>
              <a:t>제한</a:t>
            </a:r>
            <a:r>
              <a:rPr lang="en-US" altLang="ko-KR" dirty="0" smtClean="0"/>
              <a:t>- </a:t>
            </a:r>
            <a:r>
              <a:rPr lang="ko-KR" altLang="en-US" dirty="0" smtClean="0"/>
              <a:t>충분한 </a:t>
            </a:r>
            <a:r>
              <a:rPr lang="ko-KR" altLang="en-US" dirty="0"/>
              <a:t>량의 </a:t>
            </a:r>
            <a:r>
              <a:rPr lang="ko-KR" altLang="en-US" dirty="0" smtClean="0"/>
              <a:t>정보 저장 한계</a:t>
            </a:r>
            <a:endParaRPr lang="ko-KR" altLang="en-US" dirty="0"/>
          </a:p>
          <a:p>
            <a:pPr lvl="1" fontAlgn="base"/>
            <a:r>
              <a:rPr lang="ko-KR" altLang="en-US" dirty="0"/>
              <a:t>쿠키는 불필요한 </a:t>
            </a:r>
            <a:r>
              <a:rPr lang="ko-KR" altLang="en-US" dirty="0" err="1" smtClean="0"/>
              <a:t>트래픽</a:t>
            </a:r>
            <a:r>
              <a:rPr lang="ko-KR" altLang="en-US" dirty="0" smtClean="0"/>
              <a:t> </a:t>
            </a:r>
            <a:r>
              <a:rPr lang="ko-KR" altLang="en-US" dirty="0"/>
              <a:t>발생</a:t>
            </a:r>
          </a:p>
          <a:p>
            <a:pPr lvl="2" fontAlgn="base"/>
            <a:r>
              <a:rPr lang="ko-KR" altLang="en-US" dirty="0" smtClean="0"/>
              <a:t>브라우저가 웹 서버에 </a:t>
            </a:r>
            <a:r>
              <a:rPr lang="ko-KR" altLang="en-US" dirty="0"/>
              <a:t>요청을 보낼 때마다 함께 </a:t>
            </a:r>
            <a:r>
              <a:rPr lang="ko-KR" altLang="en-US" dirty="0" smtClean="0"/>
              <a:t>전송하기 때문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쿠키는 윈도우마다 </a:t>
            </a:r>
            <a:r>
              <a:rPr lang="ko-KR" altLang="en-US" dirty="0"/>
              <a:t>독립적인 값을 </a:t>
            </a:r>
            <a:r>
              <a:rPr lang="ko-KR" altLang="en-US" dirty="0" smtClean="0"/>
              <a:t>저장 불가</a:t>
            </a:r>
            <a:endParaRPr lang="en-US" altLang="ko-KR" dirty="0" smtClean="0"/>
          </a:p>
          <a:p>
            <a:pPr lvl="2" fontAlgn="base"/>
            <a:r>
              <a:rPr lang="ko-KR" altLang="en-US" dirty="0"/>
              <a:t>브라우저의 모든 윈도우들이 공유하므로</a:t>
            </a:r>
          </a:p>
          <a:p>
            <a:pPr lvl="2"/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14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2123728" y="3789040"/>
            <a:ext cx="5832648" cy="2754809"/>
          </a:xfrm>
          <a:prstGeom prst="roundRect">
            <a:avLst>
              <a:gd name="adj" fmla="val 6469"/>
            </a:avLst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원통 16"/>
          <p:cNvSpPr/>
          <p:nvPr/>
        </p:nvSpPr>
        <p:spPr>
          <a:xfrm>
            <a:off x="5748058" y="4126554"/>
            <a:ext cx="1727324" cy="1798741"/>
          </a:xfrm>
          <a:prstGeom prst="can">
            <a:avLst>
              <a:gd name="adj" fmla="val 16177"/>
            </a:avLst>
          </a:prstGeom>
          <a:solidFill>
            <a:schemeClr val="accent4">
              <a:lumMod val="7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웹 스토리지 종류와 특징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1800" dirty="0" smtClean="0"/>
              <a:t>웹 스토리지 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세션스토리지</a:t>
            </a:r>
            <a:r>
              <a:rPr lang="en-US" altLang="ko-KR" sz="1800" dirty="0" smtClean="0"/>
              <a:t>(session storage)</a:t>
            </a:r>
            <a:r>
              <a:rPr lang="ko-KR" altLang="en-US" sz="1800" dirty="0" smtClean="0"/>
              <a:t>와 로컬스토리지</a:t>
            </a:r>
            <a:r>
              <a:rPr lang="en-US" altLang="ko-KR" sz="1800" dirty="0" smtClean="0"/>
              <a:t>(local storage)</a:t>
            </a:r>
          </a:p>
          <a:p>
            <a:r>
              <a:rPr lang="ko-KR" altLang="en-US" sz="1800" dirty="0" smtClean="0"/>
              <a:t>웹 </a:t>
            </a:r>
            <a:r>
              <a:rPr lang="ko-KR" altLang="en-US" sz="1800" dirty="0" err="1" smtClean="0"/>
              <a:t>스토리지의</a:t>
            </a:r>
            <a:r>
              <a:rPr lang="ko-KR" altLang="en-US" sz="1800" dirty="0" smtClean="0"/>
              <a:t> 특징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문자열만 저장</a:t>
            </a:r>
          </a:p>
          <a:p>
            <a:pPr lvl="1"/>
            <a:r>
              <a:rPr lang="en-US" altLang="ko-KR" sz="1600" dirty="0" smtClean="0"/>
              <a:t>(</a:t>
            </a:r>
            <a:r>
              <a:rPr lang="ko-KR" altLang="en-US" sz="1600" dirty="0" smtClean="0"/>
              <a:t>키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값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으로 구성된 아이템 단위로 저장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동일한 ‘키’</a:t>
            </a:r>
            <a:r>
              <a:rPr lang="ko-KR" altLang="en-US" sz="1600" dirty="0" err="1" smtClean="0"/>
              <a:t>를</a:t>
            </a:r>
            <a:r>
              <a:rPr lang="ko-KR" altLang="en-US" sz="1600" dirty="0" smtClean="0"/>
              <a:t> 가진 아이템은 존재할 수 없음</a:t>
            </a:r>
          </a:p>
          <a:p>
            <a:pPr lvl="1"/>
            <a:r>
              <a:rPr lang="ko-KR" altLang="en-US" sz="1600" dirty="0" smtClean="0"/>
              <a:t>‘키’와 ‘값’ 문자열은 대소문자 구분</a:t>
            </a:r>
          </a:p>
          <a:p>
            <a:pPr lvl="1"/>
            <a:r>
              <a:rPr lang="ko-KR" altLang="en-US" sz="1600" dirty="0" smtClean="0"/>
              <a:t>저장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검색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삭제 등 웹 </a:t>
            </a:r>
            <a:r>
              <a:rPr lang="ko-KR" altLang="en-US" sz="1600" dirty="0" err="1" smtClean="0"/>
              <a:t>스토리지의</a:t>
            </a:r>
            <a:r>
              <a:rPr lang="ko-KR" altLang="en-US" sz="1600" dirty="0" smtClean="0"/>
              <a:t> 조작은 모두 자바스크립트 코드로 작성</a:t>
            </a:r>
          </a:p>
          <a:p>
            <a:pPr lvl="1"/>
            <a:endParaRPr lang="ko-KR" altLang="en-US" dirty="0" smtClean="0"/>
          </a:p>
          <a:p>
            <a:pPr lvl="1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043855" y="5928949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웹 스토리지</a:t>
            </a:r>
            <a:endParaRPr lang="ko-KR" alt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2725563" y="6236072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브라우저</a:t>
            </a:r>
            <a:endParaRPr lang="ko-KR" altLang="en-US" sz="14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2362814" y="4126553"/>
            <a:ext cx="1872208" cy="2109519"/>
          </a:xfrm>
          <a:prstGeom prst="roundRect">
            <a:avLst>
              <a:gd name="adj" fmla="val 9766"/>
            </a:avLst>
          </a:prstGeom>
          <a:solidFill>
            <a:schemeClr val="accent1">
              <a:lumMod val="20000"/>
              <a:lumOff val="8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139799" y="6146747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200" dirty="0"/>
              <a:t>사용자 </a:t>
            </a:r>
            <a:endParaRPr lang="en-US" altLang="ko-KR" sz="1200" dirty="0" smtClean="0"/>
          </a:p>
          <a:p>
            <a:pPr algn="r"/>
            <a:r>
              <a:rPr lang="ko-KR" altLang="en-US" sz="1200" dirty="0" smtClean="0"/>
              <a:t>로컬 </a:t>
            </a:r>
            <a:r>
              <a:rPr lang="ko-KR" altLang="en-US" sz="1200" dirty="0"/>
              <a:t>컴퓨터</a:t>
            </a:r>
          </a:p>
        </p:txBody>
      </p:sp>
      <p:sp>
        <p:nvSpPr>
          <p:cNvPr id="15" name="세로로 말린 두루마리 모양 14"/>
          <p:cNvSpPr/>
          <p:nvPr/>
        </p:nvSpPr>
        <p:spPr>
          <a:xfrm>
            <a:off x="2256898" y="4272028"/>
            <a:ext cx="2050132" cy="1456928"/>
          </a:xfrm>
          <a:prstGeom prst="verticalScroll">
            <a:avLst>
              <a:gd name="adj" fmla="val 10329"/>
            </a:avLst>
          </a:prstGeom>
          <a:solidFill>
            <a:schemeClr val="bg1"/>
          </a:solidFill>
          <a:ln w="9525"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defTabSz="180000"/>
            <a:r>
              <a:rPr lang="en-US" altLang="ko-KR" sz="1100" b="1" dirty="0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&lt;script&gt;</a:t>
            </a:r>
          </a:p>
          <a:p>
            <a:pPr defTabSz="180000"/>
            <a:r>
              <a:rPr lang="en-US" altLang="ko-KR" sz="1100" b="1" dirty="0" err="1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setItem</a:t>
            </a:r>
            <a:r>
              <a:rPr lang="en-US" altLang="ko-KR" sz="1100" b="1" dirty="0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(“</a:t>
            </a:r>
            <a:r>
              <a:rPr lang="ko-KR" altLang="en-US" sz="1100" b="1" dirty="0" err="1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이세돌</a:t>
            </a:r>
            <a:r>
              <a:rPr lang="en-US" altLang="ko-KR" sz="1100" b="1" dirty="0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”, “1”);</a:t>
            </a:r>
          </a:p>
          <a:p>
            <a:pPr defTabSz="180000"/>
            <a:r>
              <a:rPr lang="en-US" altLang="ko-KR" sz="1100" b="1" dirty="0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...</a:t>
            </a:r>
          </a:p>
          <a:p>
            <a:pPr defTabSz="180000"/>
            <a:endParaRPr lang="en-US" altLang="ko-KR" sz="1100" b="1" dirty="0">
              <a:solidFill>
                <a:schemeClr val="accent2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defTabSz="180000"/>
            <a:r>
              <a:rPr lang="en-US" altLang="ko-KR" sz="1100" b="1" dirty="0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v = </a:t>
            </a:r>
            <a:r>
              <a:rPr lang="en-US" altLang="ko-KR" sz="1100" b="1" dirty="0" err="1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getItem</a:t>
            </a:r>
            <a:r>
              <a:rPr lang="en-US" altLang="ko-KR" sz="1100" b="1" dirty="0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(“</a:t>
            </a:r>
            <a:r>
              <a:rPr lang="ko-KR" altLang="en-US" sz="1100" b="1" dirty="0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알파</a:t>
            </a:r>
            <a:r>
              <a:rPr lang="ko-KR" altLang="en-US" sz="11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고</a:t>
            </a:r>
            <a:r>
              <a:rPr lang="en-US" altLang="ko-KR" sz="1100" b="1" dirty="0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”);</a:t>
            </a:r>
          </a:p>
          <a:p>
            <a:pPr defTabSz="180000"/>
            <a:r>
              <a:rPr lang="en-US" altLang="ko-KR" sz="1100" b="1" dirty="0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...</a:t>
            </a:r>
          </a:p>
          <a:p>
            <a:pPr defTabSz="180000"/>
            <a:r>
              <a:rPr lang="en-US" altLang="ko-KR" sz="1100" b="1" dirty="0" smtClean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&lt;/script&gt;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47654" y="4603554"/>
            <a:ext cx="1458797" cy="276999"/>
          </a:xfrm>
          <a:prstGeom prst="rect">
            <a:avLst/>
          </a:prstGeom>
          <a:solidFill>
            <a:srgbClr val="C9E7A7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(“</a:t>
            </a:r>
            <a:r>
              <a:rPr lang="ko-KR" altLang="en-US" sz="1200" dirty="0" err="1" smtClean="0"/>
              <a:t>이세돌</a:t>
            </a:r>
            <a:r>
              <a:rPr lang="en-US" altLang="ko-KR" sz="1200" dirty="0" smtClean="0"/>
              <a:t>”, “1”)</a:t>
            </a:r>
            <a:endParaRPr lang="ko-KR" alt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5847653" y="5449043"/>
            <a:ext cx="1458797" cy="276999"/>
          </a:xfrm>
          <a:prstGeom prst="rect">
            <a:avLst/>
          </a:prstGeom>
          <a:solidFill>
            <a:srgbClr val="C9E7A7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(“</a:t>
            </a:r>
            <a:r>
              <a:rPr lang="ko-KR" altLang="en-US" sz="1200" dirty="0" smtClean="0"/>
              <a:t>알파</a:t>
            </a:r>
            <a:r>
              <a:rPr lang="ko-KR" altLang="en-US" sz="1200" dirty="0"/>
              <a:t>고</a:t>
            </a:r>
            <a:r>
              <a:rPr lang="en-US" altLang="ko-KR" sz="1200" dirty="0" smtClean="0"/>
              <a:t>”, “4”)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4307030" y="4383472"/>
            <a:ext cx="1557490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(“</a:t>
            </a:r>
            <a:r>
              <a:rPr lang="ko-KR" altLang="en-US" sz="1200" dirty="0" err="1" smtClean="0"/>
              <a:t>이세돌</a:t>
            </a:r>
            <a:r>
              <a:rPr lang="en-US" altLang="ko-KR" sz="1200" dirty="0" smtClean="0"/>
              <a:t>”, “1”) </a:t>
            </a:r>
            <a:r>
              <a:rPr lang="ko-KR" altLang="en-US" sz="1200" dirty="0" smtClean="0"/>
              <a:t>저장</a:t>
            </a:r>
            <a:endParaRPr lang="ko-KR" alt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2563781" y="5793771"/>
            <a:ext cx="1470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자바스크립트 코드</a:t>
            </a:r>
            <a:endParaRPr lang="ko-KR" alt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5847653" y="5073692"/>
            <a:ext cx="145879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.....</a:t>
            </a:r>
            <a:endParaRPr lang="ko-KR" altLang="en-US" sz="1200" dirty="0"/>
          </a:p>
        </p:txBody>
      </p:sp>
      <p:sp>
        <p:nvSpPr>
          <p:cNvPr id="31" name="TextBox 30"/>
          <p:cNvSpPr txBox="1"/>
          <p:nvPr/>
        </p:nvSpPr>
        <p:spPr>
          <a:xfrm rot="915316">
            <a:off x="4763821" y="5118981"/>
            <a:ext cx="98372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“</a:t>
            </a:r>
            <a:r>
              <a:rPr lang="ko-KR" altLang="en-US" sz="1200" dirty="0" smtClean="0"/>
              <a:t>알파</a:t>
            </a:r>
            <a:r>
              <a:rPr lang="ko-KR" altLang="en-US" sz="1200" dirty="0"/>
              <a:t>고</a:t>
            </a:r>
            <a:r>
              <a:rPr lang="en-US" altLang="ko-KR" sz="1200" dirty="0" smtClean="0"/>
              <a:t>” ?</a:t>
            </a:r>
            <a:endParaRPr lang="ko-KR" altLang="en-US" sz="1200" dirty="0"/>
          </a:p>
        </p:txBody>
      </p:sp>
      <p:sp>
        <p:nvSpPr>
          <p:cNvPr id="32" name="TextBox 31"/>
          <p:cNvSpPr txBox="1"/>
          <p:nvPr/>
        </p:nvSpPr>
        <p:spPr>
          <a:xfrm rot="866670">
            <a:off x="4430110" y="5302399"/>
            <a:ext cx="51074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“4”</a:t>
            </a:r>
            <a:endParaRPr lang="ko-KR" altLang="en-US" sz="1200" dirty="0"/>
          </a:p>
        </p:txBody>
      </p:sp>
      <p:sp>
        <p:nvSpPr>
          <p:cNvPr id="28" name="자유형 27"/>
          <p:cNvSpPr/>
          <p:nvPr/>
        </p:nvSpPr>
        <p:spPr>
          <a:xfrm flipV="1">
            <a:off x="4034055" y="5212190"/>
            <a:ext cx="1830465" cy="375352"/>
          </a:xfrm>
          <a:custGeom>
            <a:avLst/>
            <a:gdLst>
              <a:gd name="connsiteX0" fmla="*/ 0 w 1739900"/>
              <a:gd name="connsiteY0" fmla="*/ 406400 h 406400"/>
              <a:gd name="connsiteX1" fmla="*/ 660400 w 1739900"/>
              <a:gd name="connsiteY1" fmla="*/ 330200 h 406400"/>
              <a:gd name="connsiteX2" fmla="*/ 1333500 w 1739900"/>
              <a:gd name="connsiteY2" fmla="*/ 114300 h 406400"/>
              <a:gd name="connsiteX3" fmla="*/ 1739900 w 1739900"/>
              <a:gd name="connsiteY3" fmla="*/ 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9900" h="406400">
                <a:moveTo>
                  <a:pt x="0" y="406400"/>
                </a:moveTo>
                <a:cubicBezTo>
                  <a:pt x="219075" y="392641"/>
                  <a:pt x="438150" y="378883"/>
                  <a:pt x="660400" y="330200"/>
                </a:cubicBezTo>
                <a:cubicBezTo>
                  <a:pt x="882650" y="281517"/>
                  <a:pt x="1153583" y="169333"/>
                  <a:pt x="1333500" y="114300"/>
                </a:cubicBezTo>
                <a:cubicBezTo>
                  <a:pt x="1513417" y="59267"/>
                  <a:pt x="1626658" y="29633"/>
                  <a:pt x="1739900" y="0"/>
                </a:cubicBezTo>
              </a:path>
            </a:pathLst>
          </a:custGeom>
          <a:noFill/>
          <a:ln w="12700">
            <a:solidFill>
              <a:srgbClr val="00B05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291365" y="3904446"/>
            <a:ext cx="764054" cy="272415"/>
          </a:xfrm>
          <a:prstGeom prst="wedgeRoundRectCallout">
            <a:avLst>
              <a:gd name="adj1" fmla="val 65306"/>
              <a:gd name="adj2" fmla="val 2310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smtClean="0"/>
              <a:t>키 문자열</a:t>
            </a:r>
            <a:endParaRPr lang="ko-KR" altLang="en-US" sz="1000"/>
          </a:p>
        </p:txBody>
      </p:sp>
      <p:sp>
        <p:nvSpPr>
          <p:cNvPr id="24" name="TextBox 23"/>
          <p:cNvSpPr txBox="1"/>
          <p:nvPr/>
        </p:nvSpPr>
        <p:spPr>
          <a:xfrm>
            <a:off x="6806693" y="3841089"/>
            <a:ext cx="764054" cy="272415"/>
          </a:xfrm>
          <a:prstGeom prst="wedgeRoundRectCallout">
            <a:avLst>
              <a:gd name="adj1" fmla="val -58181"/>
              <a:gd name="adj2" fmla="val 2575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값</a:t>
            </a:r>
            <a:r>
              <a:rPr lang="ko-KR" altLang="en-US" sz="1000" dirty="0" smtClean="0"/>
              <a:t> 문자열</a:t>
            </a:r>
            <a:endParaRPr lang="ko-KR" altLang="en-US" sz="1000" dirty="0"/>
          </a:p>
        </p:txBody>
      </p:sp>
      <p:cxnSp>
        <p:nvCxnSpPr>
          <p:cNvPr id="11" name="직선 화살표 연결선 10"/>
          <p:cNvCxnSpPr/>
          <p:nvPr/>
        </p:nvCxnSpPr>
        <p:spPr>
          <a:xfrm flipV="1">
            <a:off x="4041209" y="4726744"/>
            <a:ext cx="1806444" cy="8394"/>
          </a:xfrm>
          <a:prstGeom prst="straightConnector1">
            <a:avLst/>
          </a:prstGeom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04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세션 </a:t>
            </a:r>
            <a:r>
              <a:rPr lang="ko-KR" altLang="en-US" dirty="0" smtClean="0"/>
              <a:t>스토리지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r>
              <a:rPr lang="ko-KR" altLang="en-US" sz="2000" dirty="0"/>
              <a:t>세션 </a:t>
            </a:r>
            <a:r>
              <a:rPr lang="ko-KR" altLang="en-US" sz="2000" dirty="0" err="1"/>
              <a:t>스토리지의</a:t>
            </a:r>
            <a:r>
              <a:rPr lang="ko-KR" altLang="en-US" sz="2000" dirty="0"/>
              <a:t> 생성과 소멸</a:t>
            </a:r>
          </a:p>
          <a:p>
            <a:pPr lvl="2"/>
            <a:r>
              <a:rPr lang="ko-KR" altLang="en-US" sz="1600" dirty="0" smtClean="0"/>
              <a:t>세션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연결된 웹 사이트와 윈도우</a:t>
            </a:r>
            <a:endParaRPr lang="en-US" altLang="ko-KR" sz="1600" dirty="0" smtClean="0"/>
          </a:p>
          <a:p>
            <a:pPr lvl="1"/>
            <a:r>
              <a:rPr lang="ko-KR" altLang="en-US" sz="1800" dirty="0" smtClean="0"/>
              <a:t>윈도우에 웹 사이트가 </a:t>
            </a:r>
            <a:r>
              <a:rPr lang="ko-KR" altLang="en-US" sz="1800" dirty="0" err="1" smtClean="0"/>
              <a:t>로드될</a:t>
            </a:r>
            <a:r>
              <a:rPr lang="ko-KR" altLang="en-US" sz="1800" dirty="0" smtClean="0"/>
              <a:t> 때 세션 스토리지 생성</a:t>
            </a:r>
            <a:endParaRPr lang="en-US" altLang="ko-KR" sz="1800" dirty="0" smtClean="0"/>
          </a:p>
          <a:p>
            <a:pPr lvl="2"/>
            <a:r>
              <a:rPr lang="ko-KR" altLang="en-US" sz="1600" dirty="0" smtClean="0"/>
              <a:t>한 윈도우에 여러 세션 스토리지 생성 가능</a:t>
            </a:r>
            <a:endParaRPr lang="en-US" altLang="ko-KR" sz="1600" dirty="0" smtClean="0"/>
          </a:p>
          <a:p>
            <a:pPr lvl="1"/>
            <a:r>
              <a:rPr lang="ko-KR" altLang="en-US" sz="1800" dirty="0" smtClean="0"/>
              <a:t>윈도우가 닫힐 때 세션 스토리지 소멸</a:t>
            </a:r>
            <a:endParaRPr lang="ko-KR" altLang="en-US" sz="18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395536" y="3140968"/>
            <a:ext cx="8485037" cy="3550879"/>
            <a:chOff x="376408" y="2348880"/>
            <a:chExt cx="8485037" cy="3550879"/>
          </a:xfrm>
        </p:grpSpPr>
        <p:sp>
          <p:nvSpPr>
            <p:cNvPr id="3" name="자유형 2"/>
            <p:cNvSpPr/>
            <p:nvPr/>
          </p:nvSpPr>
          <p:spPr>
            <a:xfrm>
              <a:off x="1885428" y="2348880"/>
              <a:ext cx="1731197" cy="3550879"/>
            </a:xfrm>
            <a:custGeom>
              <a:avLst/>
              <a:gdLst>
                <a:gd name="connsiteX0" fmla="*/ 584200 w 1625600"/>
                <a:gd name="connsiteY0" fmla="*/ 50800 h 3327400"/>
                <a:gd name="connsiteX1" fmla="*/ 406400 w 1625600"/>
                <a:gd name="connsiteY1" fmla="*/ 190500 h 3327400"/>
                <a:gd name="connsiteX2" fmla="*/ 317500 w 1625600"/>
                <a:gd name="connsiteY2" fmla="*/ 279400 h 3327400"/>
                <a:gd name="connsiteX3" fmla="*/ 279400 w 1625600"/>
                <a:gd name="connsiteY3" fmla="*/ 317500 h 3327400"/>
                <a:gd name="connsiteX4" fmla="*/ 228600 w 1625600"/>
                <a:gd name="connsiteY4" fmla="*/ 355600 h 3327400"/>
                <a:gd name="connsiteX5" fmla="*/ 190500 w 1625600"/>
                <a:gd name="connsiteY5" fmla="*/ 381000 h 3327400"/>
                <a:gd name="connsiteX6" fmla="*/ 127000 w 1625600"/>
                <a:gd name="connsiteY6" fmla="*/ 495300 h 3327400"/>
                <a:gd name="connsiteX7" fmla="*/ 88900 w 1625600"/>
                <a:gd name="connsiteY7" fmla="*/ 520700 h 3327400"/>
                <a:gd name="connsiteX8" fmla="*/ 76200 w 1625600"/>
                <a:gd name="connsiteY8" fmla="*/ 622300 h 3327400"/>
                <a:gd name="connsiteX9" fmla="*/ 101600 w 1625600"/>
                <a:gd name="connsiteY9" fmla="*/ 1193800 h 3327400"/>
                <a:gd name="connsiteX10" fmla="*/ 88900 w 1625600"/>
                <a:gd name="connsiteY10" fmla="*/ 1422400 h 3327400"/>
                <a:gd name="connsiteX11" fmla="*/ 63500 w 1625600"/>
                <a:gd name="connsiteY11" fmla="*/ 1498600 h 3327400"/>
                <a:gd name="connsiteX12" fmla="*/ 38100 w 1625600"/>
                <a:gd name="connsiteY12" fmla="*/ 1625600 h 3327400"/>
                <a:gd name="connsiteX13" fmla="*/ 12700 w 1625600"/>
                <a:gd name="connsiteY13" fmla="*/ 2235200 h 3327400"/>
                <a:gd name="connsiteX14" fmla="*/ 0 w 1625600"/>
                <a:gd name="connsiteY14" fmla="*/ 2603500 h 3327400"/>
                <a:gd name="connsiteX15" fmla="*/ 25400 w 1625600"/>
                <a:gd name="connsiteY15" fmla="*/ 2908300 h 3327400"/>
                <a:gd name="connsiteX16" fmla="*/ 38100 w 1625600"/>
                <a:gd name="connsiteY16" fmla="*/ 2946400 h 3327400"/>
                <a:gd name="connsiteX17" fmla="*/ 50800 w 1625600"/>
                <a:gd name="connsiteY17" fmla="*/ 2997200 h 3327400"/>
                <a:gd name="connsiteX18" fmla="*/ 114300 w 1625600"/>
                <a:gd name="connsiteY18" fmla="*/ 3073400 h 3327400"/>
                <a:gd name="connsiteX19" fmla="*/ 152400 w 1625600"/>
                <a:gd name="connsiteY19" fmla="*/ 3098800 h 3327400"/>
                <a:gd name="connsiteX20" fmla="*/ 266700 w 1625600"/>
                <a:gd name="connsiteY20" fmla="*/ 3162300 h 3327400"/>
                <a:gd name="connsiteX21" fmla="*/ 368300 w 1625600"/>
                <a:gd name="connsiteY21" fmla="*/ 3225800 h 3327400"/>
                <a:gd name="connsiteX22" fmla="*/ 457200 w 1625600"/>
                <a:gd name="connsiteY22" fmla="*/ 3276600 h 3327400"/>
                <a:gd name="connsiteX23" fmla="*/ 546100 w 1625600"/>
                <a:gd name="connsiteY23" fmla="*/ 3289300 h 3327400"/>
                <a:gd name="connsiteX24" fmla="*/ 698500 w 1625600"/>
                <a:gd name="connsiteY24" fmla="*/ 3314700 h 3327400"/>
                <a:gd name="connsiteX25" fmla="*/ 787400 w 1625600"/>
                <a:gd name="connsiteY25" fmla="*/ 3327400 h 3327400"/>
                <a:gd name="connsiteX26" fmla="*/ 1079500 w 1625600"/>
                <a:gd name="connsiteY26" fmla="*/ 3314700 h 3327400"/>
                <a:gd name="connsiteX27" fmla="*/ 1155700 w 1625600"/>
                <a:gd name="connsiteY27" fmla="*/ 3225800 h 3327400"/>
                <a:gd name="connsiteX28" fmla="*/ 1231900 w 1625600"/>
                <a:gd name="connsiteY28" fmla="*/ 3187700 h 3327400"/>
                <a:gd name="connsiteX29" fmla="*/ 1346200 w 1625600"/>
                <a:gd name="connsiteY29" fmla="*/ 3048000 h 3327400"/>
                <a:gd name="connsiteX30" fmla="*/ 1384300 w 1625600"/>
                <a:gd name="connsiteY30" fmla="*/ 3022600 h 3327400"/>
                <a:gd name="connsiteX31" fmla="*/ 1435100 w 1625600"/>
                <a:gd name="connsiteY31" fmla="*/ 2984500 h 3327400"/>
                <a:gd name="connsiteX32" fmla="*/ 1485900 w 1625600"/>
                <a:gd name="connsiteY32" fmla="*/ 2933700 h 3327400"/>
                <a:gd name="connsiteX33" fmla="*/ 1549400 w 1625600"/>
                <a:gd name="connsiteY33" fmla="*/ 2882900 h 3327400"/>
                <a:gd name="connsiteX34" fmla="*/ 1600200 w 1625600"/>
                <a:gd name="connsiteY34" fmla="*/ 2806700 h 3327400"/>
                <a:gd name="connsiteX35" fmla="*/ 1625600 w 1625600"/>
                <a:gd name="connsiteY35" fmla="*/ 2730500 h 3327400"/>
                <a:gd name="connsiteX36" fmla="*/ 1600200 w 1625600"/>
                <a:gd name="connsiteY36" fmla="*/ 2197100 h 3327400"/>
                <a:gd name="connsiteX37" fmla="*/ 1562100 w 1625600"/>
                <a:gd name="connsiteY37" fmla="*/ 2082800 h 3327400"/>
                <a:gd name="connsiteX38" fmla="*/ 1549400 w 1625600"/>
                <a:gd name="connsiteY38" fmla="*/ 2032000 h 3327400"/>
                <a:gd name="connsiteX39" fmla="*/ 1524000 w 1625600"/>
                <a:gd name="connsiteY39" fmla="*/ 1968500 h 3327400"/>
                <a:gd name="connsiteX40" fmla="*/ 1473200 w 1625600"/>
                <a:gd name="connsiteY40" fmla="*/ 1828800 h 3327400"/>
                <a:gd name="connsiteX41" fmla="*/ 1485900 w 1625600"/>
                <a:gd name="connsiteY41" fmla="*/ 1333500 h 3327400"/>
                <a:gd name="connsiteX42" fmla="*/ 1498600 w 1625600"/>
                <a:gd name="connsiteY42" fmla="*/ 1282700 h 3327400"/>
                <a:gd name="connsiteX43" fmla="*/ 1511300 w 1625600"/>
                <a:gd name="connsiteY43" fmla="*/ 1219200 h 3327400"/>
                <a:gd name="connsiteX44" fmla="*/ 1524000 w 1625600"/>
                <a:gd name="connsiteY44" fmla="*/ 1104900 h 3327400"/>
                <a:gd name="connsiteX45" fmla="*/ 1536700 w 1625600"/>
                <a:gd name="connsiteY45" fmla="*/ 1028700 h 3327400"/>
                <a:gd name="connsiteX46" fmla="*/ 1549400 w 1625600"/>
                <a:gd name="connsiteY46" fmla="*/ 965200 h 3327400"/>
                <a:gd name="connsiteX47" fmla="*/ 1562100 w 1625600"/>
                <a:gd name="connsiteY47" fmla="*/ 838200 h 3327400"/>
                <a:gd name="connsiteX48" fmla="*/ 1600200 w 1625600"/>
                <a:gd name="connsiteY48" fmla="*/ 622300 h 3327400"/>
                <a:gd name="connsiteX49" fmla="*/ 1612900 w 1625600"/>
                <a:gd name="connsiteY49" fmla="*/ 571500 h 3327400"/>
                <a:gd name="connsiteX50" fmla="*/ 1587500 w 1625600"/>
                <a:gd name="connsiteY50" fmla="*/ 406400 h 3327400"/>
                <a:gd name="connsiteX51" fmla="*/ 1562100 w 1625600"/>
                <a:gd name="connsiteY51" fmla="*/ 368300 h 3327400"/>
                <a:gd name="connsiteX52" fmla="*/ 1435100 w 1625600"/>
                <a:gd name="connsiteY52" fmla="*/ 215900 h 3327400"/>
                <a:gd name="connsiteX53" fmla="*/ 1384300 w 1625600"/>
                <a:gd name="connsiteY53" fmla="*/ 177800 h 3327400"/>
                <a:gd name="connsiteX54" fmla="*/ 1308100 w 1625600"/>
                <a:gd name="connsiteY54" fmla="*/ 101600 h 3327400"/>
                <a:gd name="connsiteX55" fmla="*/ 1270000 w 1625600"/>
                <a:gd name="connsiteY55" fmla="*/ 63500 h 3327400"/>
                <a:gd name="connsiteX56" fmla="*/ 1168400 w 1625600"/>
                <a:gd name="connsiteY56" fmla="*/ 25400 h 3327400"/>
                <a:gd name="connsiteX57" fmla="*/ 1066800 w 1625600"/>
                <a:gd name="connsiteY57" fmla="*/ 0 h 3327400"/>
                <a:gd name="connsiteX58" fmla="*/ 774700 w 1625600"/>
                <a:gd name="connsiteY58" fmla="*/ 12700 h 3327400"/>
                <a:gd name="connsiteX59" fmla="*/ 723900 w 1625600"/>
                <a:gd name="connsiteY59" fmla="*/ 38100 h 3327400"/>
                <a:gd name="connsiteX60" fmla="*/ 673100 w 1625600"/>
                <a:gd name="connsiteY60" fmla="*/ 50800 h 3327400"/>
                <a:gd name="connsiteX61" fmla="*/ 635000 w 1625600"/>
                <a:gd name="connsiteY61" fmla="*/ 63500 h 3327400"/>
                <a:gd name="connsiteX62" fmla="*/ 558800 w 1625600"/>
                <a:gd name="connsiteY62" fmla="*/ 76200 h 3327400"/>
                <a:gd name="connsiteX63" fmla="*/ 571500 w 1625600"/>
                <a:gd name="connsiteY63" fmla="*/ 101600 h 332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625600" h="3327400">
                  <a:moveTo>
                    <a:pt x="584200" y="50800"/>
                  </a:moveTo>
                  <a:cubicBezTo>
                    <a:pt x="524933" y="97367"/>
                    <a:pt x="459696" y="137204"/>
                    <a:pt x="406400" y="190500"/>
                  </a:cubicBezTo>
                  <a:lnTo>
                    <a:pt x="317500" y="279400"/>
                  </a:lnTo>
                  <a:cubicBezTo>
                    <a:pt x="304800" y="292100"/>
                    <a:pt x="293768" y="306724"/>
                    <a:pt x="279400" y="317500"/>
                  </a:cubicBezTo>
                  <a:cubicBezTo>
                    <a:pt x="262467" y="330200"/>
                    <a:pt x="245824" y="343297"/>
                    <a:pt x="228600" y="355600"/>
                  </a:cubicBezTo>
                  <a:cubicBezTo>
                    <a:pt x="216180" y="364472"/>
                    <a:pt x="201293" y="370207"/>
                    <a:pt x="190500" y="381000"/>
                  </a:cubicBezTo>
                  <a:cubicBezTo>
                    <a:pt x="96944" y="474556"/>
                    <a:pt x="205257" y="385741"/>
                    <a:pt x="127000" y="495300"/>
                  </a:cubicBezTo>
                  <a:cubicBezTo>
                    <a:pt x="118128" y="507720"/>
                    <a:pt x="101600" y="512233"/>
                    <a:pt x="88900" y="520700"/>
                  </a:cubicBezTo>
                  <a:cubicBezTo>
                    <a:pt x="84667" y="554567"/>
                    <a:pt x="76200" y="588170"/>
                    <a:pt x="76200" y="622300"/>
                  </a:cubicBezTo>
                  <a:cubicBezTo>
                    <a:pt x="76200" y="817804"/>
                    <a:pt x="89546" y="1000936"/>
                    <a:pt x="101600" y="1193800"/>
                  </a:cubicBezTo>
                  <a:cubicBezTo>
                    <a:pt x="97367" y="1270000"/>
                    <a:pt x="98366" y="1346672"/>
                    <a:pt x="88900" y="1422400"/>
                  </a:cubicBezTo>
                  <a:cubicBezTo>
                    <a:pt x="85579" y="1448967"/>
                    <a:pt x="67902" y="1472190"/>
                    <a:pt x="63500" y="1498600"/>
                  </a:cubicBezTo>
                  <a:cubicBezTo>
                    <a:pt x="47931" y="1592017"/>
                    <a:pt x="57045" y="1549818"/>
                    <a:pt x="38100" y="1625600"/>
                  </a:cubicBezTo>
                  <a:cubicBezTo>
                    <a:pt x="6527" y="1909761"/>
                    <a:pt x="29119" y="1676949"/>
                    <a:pt x="12700" y="2235200"/>
                  </a:cubicBezTo>
                  <a:cubicBezTo>
                    <a:pt x="9089" y="2357987"/>
                    <a:pt x="4233" y="2480733"/>
                    <a:pt x="0" y="2603500"/>
                  </a:cubicBezTo>
                  <a:cubicBezTo>
                    <a:pt x="3601" y="2653909"/>
                    <a:pt x="15473" y="2843777"/>
                    <a:pt x="25400" y="2908300"/>
                  </a:cubicBezTo>
                  <a:cubicBezTo>
                    <a:pt x="27436" y="2921531"/>
                    <a:pt x="34422" y="2933528"/>
                    <a:pt x="38100" y="2946400"/>
                  </a:cubicBezTo>
                  <a:cubicBezTo>
                    <a:pt x="42895" y="2963183"/>
                    <a:pt x="43924" y="2981157"/>
                    <a:pt x="50800" y="2997200"/>
                  </a:cubicBezTo>
                  <a:cubicBezTo>
                    <a:pt x="61900" y="3023100"/>
                    <a:pt x="93957" y="3056447"/>
                    <a:pt x="114300" y="3073400"/>
                  </a:cubicBezTo>
                  <a:cubicBezTo>
                    <a:pt x="126026" y="3083171"/>
                    <a:pt x="141607" y="3088007"/>
                    <a:pt x="152400" y="3098800"/>
                  </a:cubicBezTo>
                  <a:cubicBezTo>
                    <a:pt x="227370" y="3173770"/>
                    <a:pt x="143563" y="3141777"/>
                    <a:pt x="266700" y="3162300"/>
                  </a:cubicBezTo>
                  <a:cubicBezTo>
                    <a:pt x="363831" y="3235148"/>
                    <a:pt x="270675" y="3170014"/>
                    <a:pt x="368300" y="3225800"/>
                  </a:cubicBezTo>
                  <a:cubicBezTo>
                    <a:pt x="399786" y="3243792"/>
                    <a:pt x="420490" y="3266588"/>
                    <a:pt x="457200" y="3276600"/>
                  </a:cubicBezTo>
                  <a:cubicBezTo>
                    <a:pt x="486079" y="3284476"/>
                    <a:pt x="516467" y="3285067"/>
                    <a:pt x="546100" y="3289300"/>
                  </a:cubicBezTo>
                  <a:cubicBezTo>
                    <a:pt x="623538" y="3315113"/>
                    <a:pt x="562388" y="3297686"/>
                    <a:pt x="698500" y="3314700"/>
                  </a:cubicBezTo>
                  <a:cubicBezTo>
                    <a:pt x="728203" y="3318413"/>
                    <a:pt x="757767" y="3323167"/>
                    <a:pt x="787400" y="3327400"/>
                  </a:cubicBezTo>
                  <a:cubicBezTo>
                    <a:pt x="884767" y="3323167"/>
                    <a:pt x="982637" y="3325463"/>
                    <a:pt x="1079500" y="3314700"/>
                  </a:cubicBezTo>
                  <a:cubicBezTo>
                    <a:pt x="1152196" y="3306623"/>
                    <a:pt x="1121456" y="3273742"/>
                    <a:pt x="1155700" y="3225800"/>
                  </a:cubicBezTo>
                  <a:cubicBezTo>
                    <a:pt x="1171087" y="3204258"/>
                    <a:pt x="1209010" y="3195330"/>
                    <a:pt x="1231900" y="3187700"/>
                  </a:cubicBezTo>
                  <a:cubicBezTo>
                    <a:pt x="1270000" y="3141133"/>
                    <a:pt x="1305390" y="3092211"/>
                    <a:pt x="1346200" y="3048000"/>
                  </a:cubicBezTo>
                  <a:cubicBezTo>
                    <a:pt x="1356553" y="3036784"/>
                    <a:pt x="1371880" y="3031472"/>
                    <a:pt x="1384300" y="3022600"/>
                  </a:cubicBezTo>
                  <a:cubicBezTo>
                    <a:pt x="1401524" y="3010297"/>
                    <a:pt x="1419170" y="2998438"/>
                    <a:pt x="1435100" y="2984500"/>
                  </a:cubicBezTo>
                  <a:cubicBezTo>
                    <a:pt x="1453122" y="2968731"/>
                    <a:pt x="1468002" y="2949610"/>
                    <a:pt x="1485900" y="2933700"/>
                  </a:cubicBezTo>
                  <a:cubicBezTo>
                    <a:pt x="1506160" y="2915691"/>
                    <a:pt x="1531267" y="2903048"/>
                    <a:pt x="1549400" y="2882900"/>
                  </a:cubicBezTo>
                  <a:cubicBezTo>
                    <a:pt x="1569821" y="2860209"/>
                    <a:pt x="1590547" y="2835660"/>
                    <a:pt x="1600200" y="2806700"/>
                  </a:cubicBezTo>
                  <a:lnTo>
                    <a:pt x="1625600" y="2730500"/>
                  </a:lnTo>
                  <a:cubicBezTo>
                    <a:pt x="1621582" y="2601909"/>
                    <a:pt x="1623244" y="2358406"/>
                    <a:pt x="1600200" y="2197100"/>
                  </a:cubicBezTo>
                  <a:cubicBezTo>
                    <a:pt x="1592591" y="2143840"/>
                    <a:pt x="1580111" y="2136833"/>
                    <a:pt x="1562100" y="2082800"/>
                  </a:cubicBezTo>
                  <a:cubicBezTo>
                    <a:pt x="1556580" y="2066241"/>
                    <a:pt x="1554920" y="2048559"/>
                    <a:pt x="1549400" y="2032000"/>
                  </a:cubicBezTo>
                  <a:cubicBezTo>
                    <a:pt x="1542191" y="2010373"/>
                    <a:pt x="1531791" y="1989925"/>
                    <a:pt x="1524000" y="1968500"/>
                  </a:cubicBezTo>
                  <a:cubicBezTo>
                    <a:pt x="1458782" y="1789150"/>
                    <a:pt x="1536309" y="1986573"/>
                    <a:pt x="1473200" y="1828800"/>
                  </a:cubicBezTo>
                  <a:cubicBezTo>
                    <a:pt x="1477433" y="1663700"/>
                    <a:pt x="1478227" y="1498476"/>
                    <a:pt x="1485900" y="1333500"/>
                  </a:cubicBezTo>
                  <a:cubicBezTo>
                    <a:pt x="1486711" y="1316064"/>
                    <a:pt x="1494814" y="1299739"/>
                    <a:pt x="1498600" y="1282700"/>
                  </a:cubicBezTo>
                  <a:cubicBezTo>
                    <a:pt x="1503283" y="1261628"/>
                    <a:pt x="1508247" y="1240569"/>
                    <a:pt x="1511300" y="1219200"/>
                  </a:cubicBezTo>
                  <a:cubicBezTo>
                    <a:pt x="1516721" y="1181251"/>
                    <a:pt x="1518934" y="1142898"/>
                    <a:pt x="1524000" y="1104900"/>
                  </a:cubicBezTo>
                  <a:cubicBezTo>
                    <a:pt x="1527403" y="1079376"/>
                    <a:pt x="1532094" y="1054035"/>
                    <a:pt x="1536700" y="1028700"/>
                  </a:cubicBezTo>
                  <a:cubicBezTo>
                    <a:pt x="1540561" y="1007462"/>
                    <a:pt x="1546547" y="986596"/>
                    <a:pt x="1549400" y="965200"/>
                  </a:cubicBezTo>
                  <a:cubicBezTo>
                    <a:pt x="1555023" y="923029"/>
                    <a:pt x="1556352" y="880354"/>
                    <a:pt x="1562100" y="838200"/>
                  </a:cubicBezTo>
                  <a:cubicBezTo>
                    <a:pt x="1567826" y="796208"/>
                    <a:pt x="1587133" y="681100"/>
                    <a:pt x="1600200" y="622300"/>
                  </a:cubicBezTo>
                  <a:cubicBezTo>
                    <a:pt x="1603986" y="605261"/>
                    <a:pt x="1608667" y="588433"/>
                    <a:pt x="1612900" y="571500"/>
                  </a:cubicBezTo>
                  <a:cubicBezTo>
                    <a:pt x="1609258" y="535077"/>
                    <a:pt x="1610385" y="452169"/>
                    <a:pt x="1587500" y="406400"/>
                  </a:cubicBezTo>
                  <a:cubicBezTo>
                    <a:pt x="1580674" y="392748"/>
                    <a:pt x="1571078" y="380644"/>
                    <a:pt x="1562100" y="368300"/>
                  </a:cubicBezTo>
                  <a:cubicBezTo>
                    <a:pt x="1514759" y="303206"/>
                    <a:pt x="1491381" y="265146"/>
                    <a:pt x="1435100" y="215900"/>
                  </a:cubicBezTo>
                  <a:cubicBezTo>
                    <a:pt x="1419170" y="201962"/>
                    <a:pt x="1400033" y="191960"/>
                    <a:pt x="1384300" y="177800"/>
                  </a:cubicBezTo>
                  <a:cubicBezTo>
                    <a:pt x="1357600" y="153770"/>
                    <a:pt x="1333500" y="127000"/>
                    <a:pt x="1308100" y="101600"/>
                  </a:cubicBezTo>
                  <a:cubicBezTo>
                    <a:pt x="1295400" y="88900"/>
                    <a:pt x="1286817" y="69806"/>
                    <a:pt x="1270000" y="63500"/>
                  </a:cubicBezTo>
                  <a:cubicBezTo>
                    <a:pt x="1236133" y="50800"/>
                    <a:pt x="1202923" y="36188"/>
                    <a:pt x="1168400" y="25400"/>
                  </a:cubicBezTo>
                  <a:cubicBezTo>
                    <a:pt x="1135080" y="14988"/>
                    <a:pt x="1066800" y="0"/>
                    <a:pt x="1066800" y="0"/>
                  </a:cubicBezTo>
                  <a:cubicBezTo>
                    <a:pt x="969433" y="4233"/>
                    <a:pt x="871563" y="1937"/>
                    <a:pt x="774700" y="12700"/>
                  </a:cubicBezTo>
                  <a:cubicBezTo>
                    <a:pt x="755884" y="14791"/>
                    <a:pt x="741627" y="31453"/>
                    <a:pt x="723900" y="38100"/>
                  </a:cubicBezTo>
                  <a:cubicBezTo>
                    <a:pt x="707557" y="44229"/>
                    <a:pt x="689883" y="46005"/>
                    <a:pt x="673100" y="50800"/>
                  </a:cubicBezTo>
                  <a:cubicBezTo>
                    <a:pt x="660228" y="54478"/>
                    <a:pt x="648068" y="60596"/>
                    <a:pt x="635000" y="63500"/>
                  </a:cubicBezTo>
                  <a:cubicBezTo>
                    <a:pt x="609863" y="69086"/>
                    <a:pt x="580881" y="62952"/>
                    <a:pt x="558800" y="76200"/>
                  </a:cubicBezTo>
                  <a:cubicBezTo>
                    <a:pt x="550683" y="81070"/>
                    <a:pt x="567267" y="93133"/>
                    <a:pt x="571500" y="10160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자유형 16"/>
            <p:cNvSpPr/>
            <p:nvPr/>
          </p:nvSpPr>
          <p:spPr>
            <a:xfrm>
              <a:off x="5436096" y="2348880"/>
              <a:ext cx="2328080" cy="3509951"/>
            </a:xfrm>
            <a:custGeom>
              <a:avLst/>
              <a:gdLst>
                <a:gd name="connsiteX0" fmla="*/ 1616880 w 2328080"/>
                <a:gd name="connsiteY0" fmla="*/ 26493 h 3163734"/>
                <a:gd name="connsiteX1" fmla="*/ 1451780 w 2328080"/>
                <a:gd name="connsiteY1" fmla="*/ 51893 h 3163734"/>
                <a:gd name="connsiteX2" fmla="*/ 1350180 w 2328080"/>
                <a:gd name="connsiteY2" fmla="*/ 102693 h 3163734"/>
                <a:gd name="connsiteX3" fmla="*/ 1210480 w 2328080"/>
                <a:gd name="connsiteY3" fmla="*/ 128093 h 3163734"/>
                <a:gd name="connsiteX4" fmla="*/ 1134280 w 2328080"/>
                <a:gd name="connsiteY4" fmla="*/ 166193 h 3163734"/>
                <a:gd name="connsiteX5" fmla="*/ 1045380 w 2328080"/>
                <a:gd name="connsiteY5" fmla="*/ 191593 h 3163734"/>
                <a:gd name="connsiteX6" fmla="*/ 1007280 w 2328080"/>
                <a:gd name="connsiteY6" fmla="*/ 229693 h 3163734"/>
                <a:gd name="connsiteX7" fmla="*/ 969180 w 2328080"/>
                <a:gd name="connsiteY7" fmla="*/ 255093 h 3163734"/>
                <a:gd name="connsiteX8" fmla="*/ 943780 w 2328080"/>
                <a:gd name="connsiteY8" fmla="*/ 293193 h 3163734"/>
                <a:gd name="connsiteX9" fmla="*/ 905680 w 2328080"/>
                <a:gd name="connsiteY9" fmla="*/ 318593 h 3163734"/>
                <a:gd name="connsiteX10" fmla="*/ 829480 w 2328080"/>
                <a:gd name="connsiteY10" fmla="*/ 394793 h 3163734"/>
                <a:gd name="connsiteX11" fmla="*/ 791380 w 2328080"/>
                <a:gd name="connsiteY11" fmla="*/ 585293 h 3163734"/>
                <a:gd name="connsiteX12" fmla="*/ 753280 w 2328080"/>
                <a:gd name="connsiteY12" fmla="*/ 877393 h 3163734"/>
                <a:gd name="connsiteX13" fmla="*/ 702480 w 2328080"/>
                <a:gd name="connsiteY13" fmla="*/ 953593 h 3163734"/>
                <a:gd name="connsiteX14" fmla="*/ 677080 w 2328080"/>
                <a:gd name="connsiteY14" fmla="*/ 1004393 h 3163734"/>
                <a:gd name="connsiteX15" fmla="*/ 638980 w 2328080"/>
                <a:gd name="connsiteY15" fmla="*/ 1017093 h 3163734"/>
                <a:gd name="connsiteX16" fmla="*/ 613580 w 2328080"/>
                <a:gd name="connsiteY16" fmla="*/ 1055193 h 3163734"/>
                <a:gd name="connsiteX17" fmla="*/ 575480 w 2328080"/>
                <a:gd name="connsiteY17" fmla="*/ 1105993 h 3163734"/>
                <a:gd name="connsiteX18" fmla="*/ 562780 w 2328080"/>
                <a:gd name="connsiteY18" fmla="*/ 1144093 h 3163734"/>
                <a:gd name="connsiteX19" fmla="*/ 473880 w 2328080"/>
                <a:gd name="connsiteY19" fmla="*/ 1245693 h 3163734"/>
                <a:gd name="connsiteX20" fmla="*/ 448480 w 2328080"/>
                <a:gd name="connsiteY20" fmla="*/ 1283793 h 3163734"/>
                <a:gd name="connsiteX21" fmla="*/ 372280 w 2328080"/>
                <a:gd name="connsiteY21" fmla="*/ 1334593 h 3163734"/>
                <a:gd name="connsiteX22" fmla="*/ 169080 w 2328080"/>
                <a:gd name="connsiteY22" fmla="*/ 1359993 h 3163734"/>
                <a:gd name="connsiteX23" fmla="*/ 118280 w 2328080"/>
                <a:gd name="connsiteY23" fmla="*/ 1372693 h 3163734"/>
                <a:gd name="connsiteX24" fmla="*/ 54780 w 2328080"/>
                <a:gd name="connsiteY24" fmla="*/ 1436193 h 3163734"/>
                <a:gd name="connsiteX25" fmla="*/ 29380 w 2328080"/>
                <a:gd name="connsiteY25" fmla="*/ 1512393 h 3163734"/>
                <a:gd name="connsiteX26" fmla="*/ 16680 w 2328080"/>
                <a:gd name="connsiteY26" fmla="*/ 1550493 h 3163734"/>
                <a:gd name="connsiteX27" fmla="*/ 16680 w 2328080"/>
                <a:gd name="connsiteY27" fmla="*/ 2020393 h 3163734"/>
                <a:gd name="connsiteX28" fmla="*/ 29380 w 2328080"/>
                <a:gd name="connsiteY28" fmla="*/ 2071193 h 3163734"/>
                <a:gd name="connsiteX29" fmla="*/ 67480 w 2328080"/>
                <a:gd name="connsiteY29" fmla="*/ 2083893 h 3163734"/>
                <a:gd name="connsiteX30" fmla="*/ 105580 w 2328080"/>
                <a:gd name="connsiteY30" fmla="*/ 2109293 h 3163734"/>
                <a:gd name="connsiteX31" fmla="*/ 181780 w 2328080"/>
                <a:gd name="connsiteY31" fmla="*/ 2134693 h 3163734"/>
                <a:gd name="connsiteX32" fmla="*/ 219880 w 2328080"/>
                <a:gd name="connsiteY32" fmla="*/ 2147393 h 3163734"/>
                <a:gd name="connsiteX33" fmla="*/ 257980 w 2328080"/>
                <a:gd name="connsiteY33" fmla="*/ 2160093 h 3163734"/>
                <a:gd name="connsiteX34" fmla="*/ 308780 w 2328080"/>
                <a:gd name="connsiteY34" fmla="*/ 2172793 h 3163734"/>
                <a:gd name="connsiteX35" fmla="*/ 359580 w 2328080"/>
                <a:gd name="connsiteY35" fmla="*/ 2198193 h 3163734"/>
                <a:gd name="connsiteX36" fmla="*/ 435780 w 2328080"/>
                <a:gd name="connsiteY36" fmla="*/ 2248993 h 3163734"/>
                <a:gd name="connsiteX37" fmla="*/ 473880 w 2328080"/>
                <a:gd name="connsiteY37" fmla="*/ 2261693 h 3163734"/>
                <a:gd name="connsiteX38" fmla="*/ 499280 w 2328080"/>
                <a:gd name="connsiteY38" fmla="*/ 2299793 h 3163734"/>
                <a:gd name="connsiteX39" fmla="*/ 537380 w 2328080"/>
                <a:gd name="connsiteY39" fmla="*/ 2312493 h 3163734"/>
                <a:gd name="connsiteX40" fmla="*/ 575480 w 2328080"/>
                <a:gd name="connsiteY40" fmla="*/ 2337893 h 3163734"/>
                <a:gd name="connsiteX41" fmla="*/ 651680 w 2328080"/>
                <a:gd name="connsiteY41" fmla="*/ 2414093 h 3163734"/>
                <a:gd name="connsiteX42" fmla="*/ 689780 w 2328080"/>
                <a:gd name="connsiteY42" fmla="*/ 2490293 h 3163734"/>
                <a:gd name="connsiteX43" fmla="*/ 727880 w 2328080"/>
                <a:gd name="connsiteY43" fmla="*/ 2629993 h 3163734"/>
                <a:gd name="connsiteX44" fmla="*/ 765980 w 2328080"/>
                <a:gd name="connsiteY44" fmla="*/ 2845893 h 3163734"/>
                <a:gd name="connsiteX45" fmla="*/ 778680 w 2328080"/>
                <a:gd name="connsiteY45" fmla="*/ 2896693 h 3163734"/>
                <a:gd name="connsiteX46" fmla="*/ 816780 w 2328080"/>
                <a:gd name="connsiteY46" fmla="*/ 2922093 h 3163734"/>
                <a:gd name="connsiteX47" fmla="*/ 931080 w 2328080"/>
                <a:gd name="connsiteY47" fmla="*/ 3010993 h 3163734"/>
                <a:gd name="connsiteX48" fmla="*/ 1045380 w 2328080"/>
                <a:gd name="connsiteY48" fmla="*/ 3061793 h 3163734"/>
                <a:gd name="connsiteX49" fmla="*/ 1096180 w 2328080"/>
                <a:gd name="connsiteY49" fmla="*/ 3087193 h 3163734"/>
                <a:gd name="connsiteX50" fmla="*/ 1146980 w 2328080"/>
                <a:gd name="connsiteY50" fmla="*/ 3099893 h 3163734"/>
                <a:gd name="connsiteX51" fmla="*/ 1185080 w 2328080"/>
                <a:gd name="connsiteY51" fmla="*/ 3112593 h 3163734"/>
                <a:gd name="connsiteX52" fmla="*/ 1375580 w 2328080"/>
                <a:gd name="connsiteY52" fmla="*/ 3137993 h 3163734"/>
                <a:gd name="connsiteX53" fmla="*/ 1413680 w 2328080"/>
                <a:gd name="connsiteY53" fmla="*/ 3150693 h 3163734"/>
                <a:gd name="connsiteX54" fmla="*/ 2010580 w 2328080"/>
                <a:gd name="connsiteY54" fmla="*/ 3150693 h 3163734"/>
                <a:gd name="connsiteX55" fmla="*/ 2048680 w 2328080"/>
                <a:gd name="connsiteY55" fmla="*/ 3125293 h 3163734"/>
                <a:gd name="connsiteX56" fmla="*/ 2099480 w 2328080"/>
                <a:gd name="connsiteY56" fmla="*/ 3099893 h 3163734"/>
                <a:gd name="connsiteX57" fmla="*/ 2175680 w 2328080"/>
                <a:gd name="connsiteY57" fmla="*/ 3023693 h 3163734"/>
                <a:gd name="connsiteX58" fmla="*/ 2251880 w 2328080"/>
                <a:gd name="connsiteY58" fmla="*/ 2972893 h 3163734"/>
                <a:gd name="connsiteX59" fmla="*/ 2328080 w 2328080"/>
                <a:gd name="connsiteY59" fmla="*/ 2896693 h 3163734"/>
                <a:gd name="connsiteX60" fmla="*/ 2264580 w 2328080"/>
                <a:gd name="connsiteY60" fmla="*/ 2629993 h 3163734"/>
                <a:gd name="connsiteX61" fmla="*/ 2226480 w 2328080"/>
                <a:gd name="connsiteY61" fmla="*/ 2617293 h 3163734"/>
                <a:gd name="connsiteX62" fmla="*/ 2175680 w 2328080"/>
                <a:gd name="connsiteY62" fmla="*/ 2553793 h 3163734"/>
                <a:gd name="connsiteX63" fmla="*/ 2162980 w 2328080"/>
                <a:gd name="connsiteY63" fmla="*/ 2502993 h 3163734"/>
                <a:gd name="connsiteX64" fmla="*/ 2035980 w 2328080"/>
                <a:gd name="connsiteY64" fmla="*/ 2388693 h 3163734"/>
                <a:gd name="connsiteX65" fmla="*/ 1997880 w 2328080"/>
                <a:gd name="connsiteY65" fmla="*/ 2337893 h 3163734"/>
                <a:gd name="connsiteX66" fmla="*/ 1959780 w 2328080"/>
                <a:gd name="connsiteY66" fmla="*/ 2312493 h 3163734"/>
                <a:gd name="connsiteX67" fmla="*/ 1820080 w 2328080"/>
                <a:gd name="connsiteY67" fmla="*/ 2248993 h 3163734"/>
                <a:gd name="connsiteX68" fmla="*/ 1743880 w 2328080"/>
                <a:gd name="connsiteY68" fmla="*/ 2185493 h 3163734"/>
                <a:gd name="connsiteX69" fmla="*/ 1654980 w 2328080"/>
                <a:gd name="connsiteY69" fmla="*/ 2147393 h 3163734"/>
                <a:gd name="connsiteX70" fmla="*/ 1578780 w 2328080"/>
                <a:gd name="connsiteY70" fmla="*/ 2096593 h 3163734"/>
                <a:gd name="connsiteX71" fmla="*/ 1527980 w 2328080"/>
                <a:gd name="connsiteY71" fmla="*/ 2020393 h 3163734"/>
                <a:gd name="connsiteX72" fmla="*/ 1502580 w 2328080"/>
                <a:gd name="connsiteY72" fmla="*/ 1982293 h 3163734"/>
                <a:gd name="connsiteX73" fmla="*/ 1477180 w 2328080"/>
                <a:gd name="connsiteY73" fmla="*/ 1931493 h 3163734"/>
                <a:gd name="connsiteX74" fmla="*/ 1464480 w 2328080"/>
                <a:gd name="connsiteY74" fmla="*/ 1880693 h 3163734"/>
                <a:gd name="connsiteX75" fmla="*/ 1439080 w 2328080"/>
                <a:gd name="connsiteY75" fmla="*/ 1842593 h 3163734"/>
                <a:gd name="connsiteX76" fmla="*/ 1439080 w 2328080"/>
                <a:gd name="connsiteY76" fmla="*/ 1575893 h 3163734"/>
                <a:gd name="connsiteX77" fmla="*/ 1464480 w 2328080"/>
                <a:gd name="connsiteY77" fmla="*/ 1499693 h 3163734"/>
                <a:gd name="connsiteX78" fmla="*/ 1477180 w 2328080"/>
                <a:gd name="connsiteY78" fmla="*/ 1448893 h 3163734"/>
                <a:gd name="connsiteX79" fmla="*/ 1515280 w 2328080"/>
                <a:gd name="connsiteY79" fmla="*/ 1410793 h 3163734"/>
                <a:gd name="connsiteX80" fmla="*/ 1566080 w 2328080"/>
                <a:gd name="connsiteY80" fmla="*/ 1334593 h 3163734"/>
                <a:gd name="connsiteX81" fmla="*/ 1591480 w 2328080"/>
                <a:gd name="connsiteY81" fmla="*/ 1296493 h 3163734"/>
                <a:gd name="connsiteX82" fmla="*/ 1629580 w 2328080"/>
                <a:gd name="connsiteY82" fmla="*/ 1271093 h 3163734"/>
                <a:gd name="connsiteX83" fmla="*/ 1667680 w 2328080"/>
                <a:gd name="connsiteY83" fmla="*/ 1258393 h 3163734"/>
                <a:gd name="connsiteX84" fmla="*/ 1731180 w 2328080"/>
                <a:gd name="connsiteY84" fmla="*/ 1207593 h 3163734"/>
                <a:gd name="connsiteX85" fmla="*/ 1756580 w 2328080"/>
                <a:gd name="connsiteY85" fmla="*/ 1169493 h 3163734"/>
                <a:gd name="connsiteX86" fmla="*/ 1807380 w 2328080"/>
                <a:gd name="connsiteY86" fmla="*/ 1144093 h 3163734"/>
                <a:gd name="connsiteX87" fmla="*/ 1870880 w 2328080"/>
                <a:gd name="connsiteY87" fmla="*/ 1067893 h 3163734"/>
                <a:gd name="connsiteX88" fmla="*/ 1921680 w 2328080"/>
                <a:gd name="connsiteY88" fmla="*/ 1042493 h 3163734"/>
                <a:gd name="connsiteX89" fmla="*/ 1972480 w 2328080"/>
                <a:gd name="connsiteY89" fmla="*/ 978993 h 3163734"/>
                <a:gd name="connsiteX90" fmla="*/ 1997880 w 2328080"/>
                <a:gd name="connsiteY90" fmla="*/ 940893 h 3163734"/>
                <a:gd name="connsiteX91" fmla="*/ 2074080 w 2328080"/>
                <a:gd name="connsiteY91" fmla="*/ 864693 h 3163734"/>
                <a:gd name="connsiteX92" fmla="*/ 2150280 w 2328080"/>
                <a:gd name="connsiteY92" fmla="*/ 775793 h 3163734"/>
                <a:gd name="connsiteX93" fmla="*/ 2175680 w 2328080"/>
                <a:gd name="connsiteY93" fmla="*/ 724993 h 3163734"/>
                <a:gd name="connsiteX94" fmla="*/ 2226480 w 2328080"/>
                <a:gd name="connsiteY94" fmla="*/ 648793 h 3163734"/>
                <a:gd name="connsiteX95" fmla="*/ 2213780 w 2328080"/>
                <a:gd name="connsiteY95" fmla="*/ 280493 h 3163734"/>
                <a:gd name="connsiteX96" fmla="*/ 2188380 w 2328080"/>
                <a:gd name="connsiteY96" fmla="*/ 242393 h 3163734"/>
                <a:gd name="connsiteX97" fmla="*/ 2112180 w 2328080"/>
                <a:gd name="connsiteY97" fmla="*/ 204293 h 3163734"/>
                <a:gd name="connsiteX98" fmla="*/ 2074080 w 2328080"/>
                <a:gd name="connsiteY98" fmla="*/ 178893 h 3163734"/>
                <a:gd name="connsiteX99" fmla="*/ 2035980 w 2328080"/>
                <a:gd name="connsiteY99" fmla="*/ 166193 h 3163734"/>
                <a:gd name="connsiteX100" fmla="*/ 1947080 w 2328080"/>
                <a:gd name="connsiteY100" fmla="*/ 102693 h 3163734"/>
                <a:gd name="connsiteX101" fmla="*/ 1870880 w 2328080"/>
                <a:gd name="connsiteY101" fmla="*/ 51893 h 3163734"/>
                <a:gd name="connsiteX102" fmla="*/ 1794680 w 2328080"/>
                <a:gd name="connsiteY102" fmla="*/ 39193 h 3163734"/>
                <a:gd name="connsiteX103" fmla="*/ 1654980 w 2328080"/>
                <a:gd name="connsiteY103" fmla="*/ 1093 h 3163734"/>
                <a:gd name="connsiteX104" fmla="*/ 1566080 w 2328080"/>
                <a:gd name="connsiteY104" fmla="*/ 1093 h 3163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2328080" h="3163734">
                  <a:moveTo>
                    <a:pt x="1616880" y="26493"/>
                  </a:moveTo>
                  <a:cubicBezTo>
                    <a:pt x="1561847" y="34960"/>
                    <a:pt x="1506135" y="39814"/>
                    <a:pt x="1451780" y="51893"/>
                  </a:cubicBezTo>
                  <a:cubicBezTo>
                    <a:pt x="1372677" y="69472"/>
                    <a:pt x="1408207" y="73680"/>
                    <a:pt x="1350180" y="102693"/>
                  </a:cubicBezTo>
                  <a:cubicBezTo>
                    <a:pt x="1311025" y="122270"/>
                    <a:pt x="1245503" y="123715"/>
                    <a:pt x="1210480" y="128093"/>
                  </a:cubicBezTo>
                  <a:cubicBezTo>
                    <a:pt x="1114715" y="160015"/>
                    <a:pt x="1232757" y="116954"/>
                    <a:pt x="1134280" y="166193"/>
                  </a:cubicBezTo>
                  <a:cubicBezTo>
                    <a:pt x="1116060" y="175303"/>
                    <a:pt x="1061656" y="187524"/>
                    <a:pt x="1045380" y="191593"/>
                  </a:cubicBezTo>
                  <a:cubicBezTo>
                    <a:pt x="1032680" y="204293"/>
                    <a:pt x="1021078" y="218195"/>
                    <a:pt x="1007280" y="229693"/>
                  </a:cubicBezTo>
                  <a:cubicBezTo>
                    <a:pt x="995554" y="239464"/>
                    <a:pt x="979973" y="244300"/>
                    <a:pt x="969180" y="255093"/>
                  </a:cubicBezTo>
                  <a:cubicBezTo>
                    <a:pt x="958387" y="265886"/>
                    <a:pt x="954573" y="282400"/>
                    <a:pt x="943780" y="293193"/>
                  </a:cubicBezTo>
                  <a:cubicBezTo>
                    <a:pt x="932987" y="303986"/>
                    <a:pt x="917088" y="308452"/>
                    <a:pt x="905680" y="318593"/>
                  </a:cubicBezTo>
                  <a:cubicBezTo>
                    <a:pt x="878832" y="342458"/>
                    <a:pt x="829480" y="394793"/>
                    <a:pt x="829480" y="394793"/>
                  </a:cubicBezTo>
                  <a:cubicBezTo>
                    <a:pt x="796332" y="494238"/>
                    <a:pt x="800774" y="463171"/>
                    <a:pt x="791380" y="585293"/>
                  </a:cubicBezTo>
                  <a:cubicBezTo>
                    <a:pt x="789071" y="615314"/>
                    <a:pt x="797034" y="811762"/>
                    <a:pt x="753280" y="877393"/>
                  </a:cubicBezTo>
                  <a:cubicBezTo>
                    <a:pt x="736347" y="902793"/>
                    <a:pt x="716132" y="926289"/>
                    <a:pt x="702480" y="953593"/>
                  </a:cubicBezTo>
                  <a:cubicBezTo>
                    <a:pt x="694013" y="970526"/>
                    <a:pt x="690467" y="991006"/>
                    <a:pt x="677080" y="1004393"/>
                  </a:cubicBezTo>
                  <a:cubicBezTo>
                    <a:pt x="667614" y="1013859"/>
                    <a:pt x="651680" y="1012860"/>
                    <a:pt x="638980" y="1017093"/>
                  </a:cubicBezTo>
                  <a:cubicBezTo>
                    <a:pt x="630513" y="1029793"/>
                    <a:pt x="622452" y="1042773"/>
                    <a:pt x="613580" y="1055193"/>
                  </a:cubicBezTo>
                  <a:cubicBezTo>
                    <a:pt x="601277" y="1072417"/>
                    <a:pt x="585982" y="1087615"/>
                    <a:pt x="575480" y="1105993"/>
                  </a:cubicBezTo>
                  <a:cubicBezTo>
                    <a:pt x="568838" y="1117616"/>
                    <a:pt x="569281" y="1132391"/>
                    <a:pt x="562780" y="1144093"/>
                  </a:cubicBezTo>
                  <a:cubicBezTo>
                    <a:pt x="519202" y="1222534"/>
                    <a:pt x="529536" y="1208589"/>
                    <a:pt x="473880" y="1245693"/>
                  </a:cubicBezTo>
                  <a:cubicBezTo>
                    <a:pt x="465413" y="1258393"/>
                    <a:pt x="459967" y="1273742"/>
                    <a:pt x="448480" y="1283793"/>
                  </a:cubicBezTo>
                  <a:cubicBezTo>
                    <a:pt x="425506" y="1303895"/>
                    <a:pt x="402214" y="1328606"/>
                    <a:pt x="372280" y="1334593"/>
                  </a:cubicBezTo>
                  <a:cubicBezTo>
                    <a:pt x="262929" y="1356463"/>
                    <a:pt x="330277" y="1345339"/>
                    <a:pt x="169080" y="1359993"/>
                  </a:cubicBezTo>
                  <a:cubicBezTo>
                    <a:pt x="152147" y="1364226"/>
                    <a:pt x="134323" y="1365817"/>
                    <a:pt x="118280" y="1372693"/>
                  </a:cubicBezTo>
                  <a:cubicBezTo>
                    <a:pt x="88066" y="1385642"/>
                    <a:pt x="68061" y="1406311"/>
                    <a:pt x="54780" y="1436193"/>
                  </a:cubicBezTo>
                  <a:cubicBezTo>
                    <a:pt x="43906" y="1460659"/>
                    <a:pt x="37847" y="1486993"/>
                    <a:pt x="29380" y="1512393"/>
                  </a:cubicBezTo>
                  <a:lnTo>
                    <a:pt x="16680" y="1550493"/>
                  </a:lnTo>
                  <a:cubicBezTo>
                    <a:pt x="-6936" y="1763034"/>
                    <a:pt x="-4141" y="1687258"/>
                    <a:pt x="16680" y="2020393"/>
                  </a:cubicBezTo>
                  <a:cubicBezTo>
                    <a:pt x="17769" y="2037813"/>
                    <a:pt x="18476" y="2057563"/>
                    <a:pt x="29380" y="2071193"/>
                  </a:cubicBezTo>
                  <a:cubicBezTo>
                    <a:pt x="37743" y="2081646"/>
                    <a:pt x="55506" y="2077906"/>
                    <a:pt x="67480" y="2083893"/>
                  </a:cubicBezTo>
                  <a:cubicBezTo>
                    <a:pt x="81132" y="2090719"/>
                    <a:pt x="91632" y="2103094"/>
                    <a:pt x="105580" y="2109293"/>
                  </a:cubicBezTo>
                  <a:cubicBezTo>
                    <a:pt x="130046" y="2120167"/>
                    <a:pt x="156380" y="2126226"/>
                    <a:pt x="181780" y="2134693"/>
                  </a:cubicBezTo>
                  <a:lnTo>
                    <a:pt x="219880" y="2147393"/>
                  </a:lnTo>
                  <a:cubicBezTo>
                    <a:pt x="232580" y="2151626"/>
                    <a:pt x="244993" y="2156846"/>
                    <a:pt x="257980" y="2160093"/>
                  </a:cubicBezTo>
                  <a:cubicBezTo>
                    <a:pt x="274913" y="2164326"/>
                    <a:pt x="292437" y="2166664"/>
                    <a:pt x="308780" y="2172793"/>
                  </a:cubicBezTo>
                  <a:cubicBezTo>
                    <a:pt x="326507" y="2179440"/>
                    <a:pt x="343346" y="2188453"/>
                    <a:pt x="359580" y="2198193"/>
                  </a:cubicBezTo>
                  <a:cubicBezTo>
                    <a:pt x="385757" y="2213899"/>
                    <a:pt x="406820" y="2239340"/>
                    <a:pt x="435780" y="2248993"/>
                  </a:cubicBezTo>
                  <a:lnTo>
                    <a:pt x="473880" y="2261693"/>
                  </a:lnTo>
                  <a:cubicBezTo>
                    <a:pt x="482347" y="2274393"/>
                    <a:pt x="487361" y="2290258"/>
                    <a:pt x="499280" y="2299793"/>
                  </a:cubicBezTo>
                  <a:cubicBezTo>
                    <a:pt x="509733" y="2308156"/>
                    <a:pt x="525406" y="2306506"/>
                    <a:pt x="537380" y="2312493"/>
                  </a:cubicBezTo>
                  <a:cubicBezTo>
                    <a:pt x="551032" y="2319319"/>
                    <a:pt x="564072" y="2327752"/>
                    <a:pt x="575480" y="2337893"/>
                  </a:cubicBezTo>
                  <a:cubicBezTo>
                    <a:pt x="602328" y="2361758"/>
                    <a:pt x="651680" y="2414093"/>
                    <a:pt x="651680" y="2414093"/>
                  </a:cubicBezTo>
                  <a:cubicBezTo>
                    <a:pt x="697997" y="2553044"/>
                    <a:pt x="624128" y="2342577"/>
                    <a:pt x="689780" y="2490293"/>
                  </a:cubicBezTo>
                  <a:cubicBezTo>
                    <a:pt x="713217" y="2543027"/>
                    <a:pt x="717015" y="2575668"/>
                    <a:pt x="727880" y="2629993"/>
                  </a:cubicBezTo>
                  <a:cubicBezTo>
                    <a:pt x="753030" y="2906644"/>
                    <a:pt x="720053" y="2662184"/>
                    <a:pt x="765980" y="2845893"/>
                  </a:cubicBezTo>
                  <a:cubicBezTo>
                    <a:pt x="770213" y="2862826"/>
                    <a:pt x="768998" y="2882170"/>
                    <a:pt x="778680" y="2896693"/>
                  </a:cubicBezTo>
                  <a:cubicBezTo>
                    <a:pt x="787147" y="2909393"/>
                    <a:pt x="805054" y="2912322"/>
                    <a:pt x="816780" y="2922093"/>
                  </a:cubicBezTo>
                  <a:cubicBezTo>
                    <a:pt x="936152" y="3021569"/>
                    <a:pt x="738490" y="2882599"/>
                    <a:pt x="931080" y="3010993"/>
                  </a:cubicBezTo>
                  <a:cubicBezTo>
                    <a:pt x="1043153" y="3085708"/>
                    <a:pt x="864020" y="2971113"/>
                    <a:pt x="1045380" y="3061793"/>
                  </a:cubicBezTo>
                  <a:cubicBezTo>
                    <a:pt x="1062313" y="3070260"/>
                    <a:pt x="1078453" y="3080546"/>
                    <a:pt x="1096180" y="3087193"/>
                  </a:cubicBezTo>
                  <a:cubicBezTo>
                    <a:pt x="1112523" y="3093322"/>
                    <a:pt x="1130197" y="3095098"/>
                    <a:pt x="1146980" y="3099893"/>
                  </a:cubicBezTo>
                  <a:cubicBezTo>
                    <a:pt x="1159852" y="3103571"/>
                    <a:pt x="1172012" y="3109689"/>
                    <a:pt x="1185080" y="3112593"/>
                  </a:cubicBezTo>
                  <a:cubicBezTo>
                    <a:pt x="1242086" y="3125261"/>
                    <a:pt x="1320552" y="3131879"/>
                    <a:pt x="1375580" y="3137993"/>
                  </a:cubicBezTo>
                  <a:cubicBezTo>
                    <a:pt x="1388280" y="3142226"/>
                    <a:pt x="1400375" y="3149215"/>
                    <a:pt x="1413680" y="3150693"/>
                  </a:cubicBezTo>
                  <a:cubicBezTo>
                    <a:pt x="1637720" y="3175586"/>
                    <a:pt x="1757138" y="3158613"/>
                    <a:pt x="2010580" y="3150693"/>
                  </a:cubicBezTo>
                  <a:cubicBezTo>
                    <a:pt x="2023280" y="3142226"/>
                    <a:pt x="2035428" y="3132866"/>
                    <a:pt x="2048680" y="3125293"/>
                  </a:cubicBezTo>
                  <a:cubicBezTo>
                    <a:pt x="2065118" y="3115900"/>
                    <a:pt x="2084697" y="3111720"/>
                    <a:pt x="2099480" y="3099893"/>
                  </a:cubicBezTo>
                  <a:cubicBezTo>
                    <a:pt x="2127530" y="3077453"/>
                    <a:pt x="2145792" y="3043618"/>
                    <a:pt x="2175680" y="3023693"/>
                  </a:cubicBezTo>
                  <a:cubicBezTo>
                    <a:pt x="2201080" y="3006760"/>
                    <a:pt x="2233564" y="2997315"/>
                    <a:pt x="2251880" y="2972893"/>
                  </a:cubicBezTo>
                  <a:cubicBezTo>
                    <a:pt x="2299138" y="2909882"/>
                    <a:pt x="2272368" y="2933834"/>
                    <a:pt x="2328080" y="2896693"/>
                  </a:cubicBezTo>
                  <a:cubicBezTo>
                    <a:pt x="2326954" y="2882061"/>
                    <a:pt x="2330132" y="2651844"/>
                    <a:pt x="2264580" y="2629993"/>
                  </a:cubicBezTo>
                  <a:lnTo>
                    <a:pt x="2226480" y="2617293"/>
                  </a:lnTo>
                  <a:cubicBezTo>
                    <a:pt x="2184962" y="2492738"/>
                    <a:pt x="2252273" y="2668683"/>
                    <a:pt x="2175680" y="2553793"/>
                  </a:cubicBezTo>
                  <a:cubicBezTo>
                    <a:pt x="2165998" y="2539270"/>
                    <a:pt x="2172989" y="2517292"/>
                    <a:pt x="2162980" y="2502993"/>
                  </a:cubicBezTo>
                  <a:cubicBezTo>
                    <a:pt x="2084243" y="2390511"/>
                    <a:pt x="2108193" y="2460906"/>
                    <a:pt x="2035980" y="2388693"/>
                  </a:cubicBezTo>
                  <a:cubicBezTo>
                    <a:pt x="2021013" y="2373726"/>
                    <a:pt x="2012847" y="2352860"/>
                    <a:pt x="1997880" y="2337893"/>
                  </a:cubicBezTo>
                  <a:cubicBezTo>
                    <a:pt x="1987087" y="2327100"/>
                    <a:pt x="1973180" y="2319802"/>
                    <a:pt x="1959780" y="2312493"/>
                  </a:cubicBezTo>
                  <a:cubicBezTo>
                    <a:pt x="1870544" y="2263819"/>
                    <a:pt x="1885497" y="2270799"/>
                    <a:pt x="1820080" y="2248993"/>
                  </a:cubicBezTo>
                  <a:cubicBezTo>
                    <a:pt x="1791993" y="2220906"/>
                    <a:pt x="1779243" y="2203174"/>
                    <a:pt x="1743880" y="2185493"/>
                  </a:cubicBezTo>
                  <a:cubicBezTo>
                    <a:pt x="1638773" y="2132939"/>
                    <a:pt x="1787116" y="2226675"/>
                    <a:pt x="1654980" y="2147393"/>
                  </a:cubicBezTo>
                  <a:cubicBezTo>
                    <a:pt x="1628803" y="2131687"/>
                    <a:pt x="1578780" y="2096593"/>
                    <a:pt x="1578780" y="2096593"/>
                  </a:cubicBezTo>
                  <a:lnTo>
                    <a:pt x="1527980" y="2020393"/>
                  </a:lnTo>
                  <a:cubicBezTo>
                    <a:pt x="1519513" y="2007693"/>
                    <a:pt x="1509406" y="1995945"/>
                    <a:pt x="1502580" y="1982293"/>
                  </a:cubicBezTo>
                  <a:cubicBezTo>
                    <a:pt x="1494113" y="1965360"/>
                    <a:pt x="1483827" y="1949220"/>
                    <a:pt x="1477180" y="1931493"/>
                  </a:cubicBezTo>
                  <a:cubicBezTo>
                    <a:pt x="1471051" y="1915150"/>
                    <a:pt x="1471356" y="1896736"/>
                    <a:pt x="1464480" y="1880693"/>
                  </a:cubicBezTo>
                  <a:cubicBezTo>
                    <a:pt x="1458467" y="1866664"/>
                    <a:pt x="1447547" y="1855293"/>
                    <a:pt x="1439080" y="1842593"/>
                  </a:cubicBezTo>
                  <a:cubicBezTo>
                    <a:pt x="1411554" y="1732488"/>
                    <a:pt x="1414375" y="1765297"/>
                    <a:pt x="1439080" y="1575893"/>
                  </a:cubicBezTo>
                  <a:cubicBezTo>
                    <a:pt x="1442543" y="1549344"/>
                    <a:pt x="1457986" y="1525668"/>
                    <a:pt x="1464480" y="1499693"/>
                  </a:cubicBezTo>
                  <a:cubicBezTo>
                    <a:pt x="1468713" y="1482760"/>
                    <a:pt x="1468520" y="1464048"/>
                    <a:pt x="1477180" y="1448893"/>
                  </a:cubicBezTo>
                  <a:cubicBezTo>
                    <a:pt x="1486091" y="1433299"/>
                    <a:pt x="1504253" y="1424970"/>
                    <a:pt x="1515280" y="1410793"/>
                  </a:cubicBezTo>
                  <a:cubicBezTo>
                    <a:pt x="1534022" y="1386696"/>
                    <a:pt x="1549147" y="1359993"/>
                    <a:pt x="1566080" y="1334593"/>
                  </a:cubicBezTo>
                  <a:cubicBezTo>
                    <a:pt x="1574547" y="1321893"/>
                    <a:pt x="1578780" y="1304960"/>
                    <a:pt x="1591480" y="1296493"/>
                  </a:cubicBezTo>
                  <a:cubicBezTo>
                    <a:pt x="1604180" y="1288026"/>
                    <a:pt x="1615928" y="1277919"/>
                    <a:pt x="1629580" y="1271093"/>
                  </a:cubicBezTo>
                  <a:cubicBezTo>
                    <a:pt x="1641554" y="1265106"/>
                    <a:pt x="1654980" y="1262626"/>
                    <a:pt x="1667680" y="1258393"/>
                  </a:cubicBezTo>
                  <a:cubicBezTo>
                    <a:pt x="1740473" y="1149204"/>
                    <a:pt x="1643546" y="1277700"/>
                    <a:pt x="1731180" y="1207593"/>
                  </a:cubicBezTo>
                  <a:cubicBezTo>
                    <a:pt x="1743099" y="1198058"/>
                    <a:pt x="1744854" y="1179264"/>
                    <a:pt x="1756580" y="1169493"/>
                  </a:cubicBezTo>
                  <a:cubicBezTo>
                    <a:pt x="1771124" y="1157373"/>
                    <a:pt x="1790447" y="1152560"/>
                    <a:pt x="1807380" y="1144093"/>
                  </a:cubicBezTo>
                  <a:cubicBezTo>
                    <a:pt x="1827633" y="1113713"/>
                    <a:pt x="1839766" y="1090117"/>
                    <a:pt x="1870880" y="1067893"/>
                  </a:cubicBezTo>
                  <a:cubicBezTo>
                    <a:pt x="1886286" y="1056889"/>
                    <a:pt x="1904747" y="1050960"/>
                    <a:pt x="1921680" y="1042493"/>
                  </a:cubicBezTo>
                  <a:cubicBezTo>
                    <a:pt x="1946404" y="968320"/>
                    <a:pt x="1915035" y="1036438"/>
                    <a:pt x="1972480" y="978993"/>
                  </a:cubicBezTo>
                  <a:cubicBezTo>
                    <a:pt x="1983273" y="968200"/>
                    <a:pt x="1987739" y="952301"/>
                    <a:pt x="1997880" y="940893"/>
                  </a:cubicBezTo>
                  <a:cubicBezTo>
                    <a:pt x="2021745" y="914045"/>
                    <a:pt x="2058016" y="896822"/>
                    <a:pt x="2074080" y="864693"/>
                  </a:cubicBezTo>
                  <a:cubicBezTo>
                    <a:pt x="2108946" y="794961"/>
                    <a:pt x="2084334" y="825252"/>
                    <a:pt x="2150280" y="775793"/>
                  </a:cubicBezTo>
                  <a:cubicBezTo>
                    <a:pt x="2158747" y="758860"/>
                    <a:pt x="2165940" y="741227"/>
                    <a:pt x="2175680" y="724993"/>
                  </a:cubicBezTo>
                  <a:cubicBezTo>
                    <a:pt x="2191386" y="698816"/>
                    <a:pt x="2226480" y="648793"/>
                    <a:pt x="2226480" y="648793"/>
                  </a:cubicBezTo>
                  <a:cubicBezTo>
                    <a:pt x="2222247" y="526026"/>
                    <a:pt x="2225246" y="402796"/>
                    <a:pt x="2213780" y="280493"/>
                  </a:cubicBezTo>
                  <a:cubicBezTo>
                    <a:pt x="2212355" y="265296"/>
                    <a:pt x="2199173" y="253186"/>
                    <a:pt x="2188380" y="242393"/>
                  </a:cubicBezTo>
                  <a:cubicBezTo>
                    <a:pt x="2151984" y="205997"/>
                    <a:pt x="2153497" y="224951"/>
                    <a:pt x="2112180" y="204293"/>
                  </a:cubicBezTo>
                  <a:cubicBezTo>
                    <a:pt x="2098528" y="197467"/>
                    <a:pt x="2087732" y="185719"/>
                    <a:pt x="2074080" y="178893"/>
                  </a:cubicBezTo>
                  <a:cubicBezTo>
                    <a:pt x="2062106" y="172906"/>
                    <a:pt x="2047954" y="172180"/>
                    <a:pt x="2035980" y="166193"/>
                  </a:cubicBezTo>
                  <a:cubicBezTo>
                    <a:pt x="2015335" y="155871"/>
                    <a:pt x="1961462" y="112760"/>
                    <a:pt x="1947080" y="102693"/>
                  </a:cubicBezTo>
                  <a:cubicBezTo>
                    <a:pt x="1922071" y="85187"/>
                    <a:pt x="1900992" y="56912"/>
                    <a:pt x="1870880" y="51893"/>
                  </a:cubicBezTo>
                  <a:cubicBezTo>
                    <a:pt x="1845480" y="47660"/>
                    <a:pt x="1819662" y="45438"/>
                    <a:pt x="1794680" y="39193"/>
                  </a:cubicBezTo>
                  <a:cubicBezTo>
                    <a:pt x="1727591" y="22421"/>
                    <a:pt x="1720878" y="6585"/>
                    <a:pt x="1654980" y="1093"/>
                  </a:cubicBezTo>
                  <a:cubicBezTo>
                    <a:pt x="1625449" y="-1368"/>
                    <a:pt x="1595713" y="1093"/>
                    <a:pt x="1566080" y="1093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3875744" y="3692058"/>
              <a:ext cx="3816424" cy="1825176"/>
            </a:xfrm>
            <a:prstGeom prst="roundRect">
              <a:avLst>
                <a:gd name="adj" fmla="val 7621"/>
              </a:avLst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0" name="직선 화살표 연결선 19"/>
            <p:cNvCxnSpPr>
              <a:stCxn id="51" idx="2"/>
              <a:endCxn id="32" idx="0"/>
            </p:cNvCxnSpPr>
            <p:nvPr/>
          </p:nvCxnSpPr>
          <p:spPr>
            <a:xfrm>
              <a:off x="5447920" y="3184976"/>
              <a:ext cx="793877" cy="836228"/>
            </a:xfrm>
            <a:prstGeom prst="straightConnector1">
              <a:avLst/>
            </a:prstGeom>
            <a:ln w="19050">
              <a:solidFill>
                <a:srgbClr val="00B0F0"/>
              </a:solidFill>
              <a:prstDash val="sysDot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직사각형 20"/>
            <p:cNvSpPr/>
            <p:nvPr/>
          </p:nvSpPr>
          <p:spPr>
            <a:xfrm>
              <a:off x="4635733" y="3309622"/>
              <a:ext cx="1043876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000" dirty="0" err="1" smtClean="0"/>
                <a:t>구글</a:t>
              </a:r>
              <a:r>
                <a:rPr lang="ko-KR" altLang="en-US" sz="1000" dirty="0" smtClean="0"/>
                <a:t> 세션</a:t>
              </a:r>
              <a:r>
                <a:rPr lang="en-US" altLang="ko-KR" sz="1000" dirty="0" smtClean="0"/>
                <a:t> </a:t>
              </a:r>
              <a:r>
                <a:rPr lang="ko-KR" altLang="en-US" sz="1000" dirty="0" smtClean="0"/>
                <a:t>유지</a:t>
              </a:r>
              <a:endParaRPr lang="ko-KR" altLang="en-US" sz="1000" dirty="0"/>
            </a:p>
          </p:txBody>
        </p:sp>
        <p:sp>
          <p:nvSpPr>
            <p:cNvPr id="22" name="원통 21"/>
            <p:cNvSpPr/>
            <p:nvPr/>
          </p:nvSpPr>
          <p:spPr>
            <a:xfrm>
              <a:off x="4955863" y="4902983"/>
              <a:ext cx="1151260" cy="502597"/>
            </a:xfrm>
            <a:prstGeom prst="can">
              <a:avLst>
                <a:gd name="adj" fmla="val 16177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구글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세션스토리지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</p:txBody>
        </p:sp>
        <p:cxnSp>
          <p:nvCxnSpPr>
            <p:cNvPr id="23" name="직선 화살표 연결선 22"/>
            <p:cNvCxnSpPr>
              <a:endCxn id="22" idx="0"/>
            </p:cNvCxnSpPr>
            <p:nvPr/>
          </p:nvCxnSpPr>
          <p:spPr>
            <a:xfrm flipH="1">
              <a:off x="5531493" y="4625072"/>
              <a:ext cx="659866" cy="359216"/>
            </a:xfrm>
            <a:prstGeom prst="straightConnector1">
              <a:avLst/>
            </a:prstGeom>
            <a:ln w="19050">
              <a:solidFill>
                <a:srgbClr val="00B0F0"/>
              </a:solidFill>
              <a:prstDash val="sysDot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5195183" y="5551055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smtClean="0"/>
                <a:t>브라우저</a:t>
              </a:r>
              <a:endParaRPr lang="ko-KR" altLang="en-US" sz="1400" dirty="0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268290" y="4663895"/>
              <a:ext cx="472336" cy="70747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...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" name="원통 25"/>
            <p:cNvSpPr/>
            <p:nvPr/>
          </p:nvSpPr>
          <p:spPr>
            <a:xfrm>
              <a:off x="6322154" y="4902983"/>
              <a:ext cx="1151260" cy="502597"/>
            </a:xfrm>
            <a:prstGeom prst="can">
              <a:avLst>
                <a:gd name="adj" fmla="val 1617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네이버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세션스토리지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</p:txBody>
        </p:sp>
        <p:cxnSp>
          <p:nvCxnSpPr>
            <p:cNvPr id="27" name="직선 화살표 연결선 26"/>
            <p:cNvCxnSpPr>
              <a:endCxn id="32" idx="0"/>
            </p:cNvCxnSpPr>
            <p:nvPr/>
          </p:nvCxnSpPr>
          <p:spPr>
            <a:xfrm flipH="1">
              <a:off x="6241797" y="3186893"/>
              <a:ext cx="672570" cy="834311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직사각형 27"/>
            <p:cNvSpPr/>
            <p:nvPr/>
          </p:nvSpPr>
          <p:spPr>
            <a:xfrm>
              <a:off x="6658486" y="3301144"/>
              <a:ext cx="1345240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000" dirty="0" err="1" smtClean="0"/>
                <a:t>네이버</a:t>
              </a:r>
              <a:r>
                <a:rPr lang="ko-KR" altLang="en-US" sz="1000" dirty="0" smtClean="0"/>
                <a:t> 세션 활성화</a:t>
              </a:r>
              <a:endParaRPr lang="ko-KR" altLang="en-US" sz="1000" dirty="0"/>
            </a:p>
          </p:txBody>
        </p:sp>
        <p:cxnSp>
          <p:nvCxnSpPr>
            <p:cNvPr id="29" name="직선 화살표 연결선 28"/>
            <p:cNvCxnSpPr>
              <a:endCxn id="26" idx="1"/>
            </p:cNvCxnSpPr>
            <p:nvPr/>
          </p:nvCxnSpPr>
          <p:spPr>
            <a:xfrm>
              <a:off x="6191360" y="4625072"/>
              <a:ext cx="706424" cy="277911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모서리가 둥근 사각형 설명선 30"/>
            <p:cNvSpPr/>
            <p:nvPr/>
          </p:nvSpPr>
          <p:spPr>
            <a:xfrm>
              <a:off x="7716550" y="4606199"/>
              <a:ext cx="1144895" cy="821535"/>
            </a:xfrm>
            <a:prstGeom prst="wedgeRoundRectCallout">
              <a:avLst>
                <a:gd name="adj1" fmla="val -71021"/>
                <a:gd name="adj2" fmla="val 35011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2 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개의 세션 형성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. </a:t>
              </a:r>
              <a:r>
                <a:rPr lang="ko-KR" altLang="en-US" sz="1000" dirty="0" err="1" smtClean="0">
                  <a:solidFill>
                    <a:schemeClr val="tx1"/>
                  </a:solidFill>
                </a:rPr>
                <a:t>네이버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 세션 스토리지 만 작동 가능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5717813" y="4021204"/>
              <a:ext cx="1047967" cy="58892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네이버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사이트 출력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133637" y="4021203"/>
              <a:ext cx="944673" cy="58626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smtClean="0">
                  <a:solidFill>
                    <a:schemeClr val="tx1"/>
                  </a:solidFill>
                </a:rPr>
                <a:t> 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5130865" y="3899997"/>
              <a:ext cx="472336" cy="70747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...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5594756" y="3759594"/>
              <a:ext cx="68480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100" dirty="0" smtClean="0"/>
                <a:t>윈도우</a:t>
              </a:r>
              <a:r>
                <a:rPr lang="en-US" altLang="ko-KR" sz="1100" dirty="0"/>
                <a:t>1</a:t>
              </a:r>
              <a:endParaRPr lang="ko-KR" altLang="en-US" sz="1100" dirty="0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376408" y="3692058"/>
              <a:ext cx="3107137" cy="1825176"/>
            </a:xfrm>
            <a:prstGeom prst="roundRect">
              <a:avLst>
                <a:gd name="adj" fmla="val 7621"/>
              </a:avLst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8" name="직선 화살표 연결선 37"/>
            <p:cNvCxnSpPr>
              <a:stCxn id="49" idx="2"/>
              <a:endCxn id="41" idx="0"/>
            </p:cNvCxnSpPr>
            <p:nvPr/>
          </p:nvCxnSpPr>
          <p:spPr>
            <a:xfrm flipH="1">
              <a:off x="2691138" y="3179068"/>
              <a:ext cx="27055" cy="821334"/>
            </a:xfrm>
            <a:prstGeom prst="straightConnector1">
              <a:avLst/>
            </a:prstGeom>
            <a:ln w="19050">
              <a:solidFill>
                <a:srgbClr val="C00000"/>
              </a:solidFill>
              <a:prstDash val="solid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직사각형 38"/>
            <p:cNvSpPr/>
            <p:nvPr/>
          </p:nvSpPr>
          <p:spPr>
            <a:xfrm>
              <a:off x="1953928" y="3327959"/>
              <a:ext cx="742511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000" dirty="0" err="1" smtClean="0"/>
                <a:t>구글</a:t>
              </a:r>
              <a:r>
                <a:rPr lang="ko-KR" altLang="en-US" sz="1000" dirty="0" smtClean="0"/>
                <a:t> 세션</a:t>
              </a:r>
              <a:endParaRPr lang="ko-KR" altLang="en-US" sz="1000" dirty="0"/>
            </a:p>
          </p:txBody>
        </p:sp>
        <p:sp>
          <p:nvSpPr>
            <p:cNvPr id="40" name="원통 39"/>
            <p:cNvSpPr/>
            <p:nvPr/>
          </p:nvSpPr>
          <p:spPr>
            <a:xfrm>
              <a:off x="2058860" y="4902983"/>
              <a:ext cx="1269876" cy="502597"/>
            </a:xfrm>
            <a:prstGeom prst="can">
              <a:avLst>
                <a:gd name="adj" fmla="val 1617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구글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세션스토리지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2188713" y="4000402"/>
              <a:ext cx="1004849" cy="59423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구글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 사이트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출력 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1562302" y="3895169"/>
              <a:ext cx="472336" cy="70747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...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3" name="직선 화살표 연결선 42"/>
            <p:cNvCxnSpPr>
              <a:stCxn id="41" idx="2"/>
              <a:endCxn id="40" idx="0"/>
            </p:cNvCxnSpPr>
            <p:nvPr/>
          </p:nvCxnSpPr>
          <p:spPr>
            <a:xfrm>
              <a:off x="2691138" y="4594639"/>
              <a:ext cx="2660" cy="389649"/>
            </a:xfrm>
            <a:prstGeom prst="straightConnector1">
              <a:avLst/>
            </a:prstGeom>
            <a:ln w="19050">
              <a:solidFill>
                <a:srgbClr val="C00000"/>
              </a:solidFill>
              <a:prstDash val="solid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2356918" y="5551055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smtClean="0"/>
                <a:t>브라우저</a:t>
              </a:r>
              <a:endParaRPr lang="ko-KR" altLang="en-US" sz="1400" dirty="0"/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756592" y="4698110"/>
              <a:ext cx="472336" cy="70747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...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6" name="모서리가 둥근 사각형 설명선 45"/>
            <p:cNvSpPr/>
            <p:nvPr/>
          </p:nvSpPr>
          <p:spPr>
            <a:xfrm>
              <a:off x="377926" y="4893941"/>
              <a:ext cx="1529201" cy="542242"/>
            </a:xfrm>
            <a:prstGeom prst="wedgeRoundRectCallout">
              <a:avLst>
                <a:gd name="adj1" fmla="val 64448"/>
                <a:gd name="adj2" fmla="val -3507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dirty="0" err="1" smtClean="0">
                  <a:solidFill>
                    <a:schemeClr val="tx1"/>
                  </a:solidFill>
                </a:rPr>
                <a:t>구글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 사이트의 모든</a:t>
              </a:r>
              <a:endParaRPr lang="en-US" altLang="ko-KR" sz="1000" dirty="0" smtClean="0">
                <a:solidFill>
                  <a:schemeClr val="tx1"/>
                </a:solidFill>
              </a:endParaRPr>
            </a:p>
            <a:p>
              <a:r>
                <a:rPr lang="ko-KR" altLang="en-US" sz="1000" dirty="0" smtClean="0">
                  <a:solidFill>
                    <a:schemeClr val="tx1"/>
                  </a:solidFill>
                </a:rPr>
                <a:t>웹 페이지에 의해 공유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2061483" y="3761215"/>
              <a:ext cx="68480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100" dirty="0" smtClean="0"/>
                <a:t>윈도우</a:t>
              </a:r>
              <a:r>
                <a:rPr lang="en-US" altLang="ko-KR" sz="1100" dirty="0" smtClean="0"/>
                <a:t>1</a:t>
              </a:r>
              <a:endParaRPr lang="ko-KR" altLang="en-US" sz="1100" dirty="0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560571" y="4011722"/>
              <a:ext cx="944673" cy="58626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smtClean="0">
                  <a:solidFill>
                    <a:schemeClr val="tx1"/>
                  </a:solidFill>
                </a:rPr>
                <a:t> 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9" name="순서도: 다중 문서 48"/>
            <p:cNvSpPr/>
            <p:nvPr/>
          </p:nvSpPr>
          <p:spPr>
            <a:xfrm>
              <a:off x="2160251" y="2549063"/>
              <a:ext cx="1296144" cy="654803"/>
            </a:xfrm>
            <a:prstGeom prst="flowChartMultidocumen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구글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 사이트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웹 페이지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1" name="순서도: 다중 문서 50"/>
            <p:cNvSpPr/>
            <p:nvPr/>
          </p:nvSpPr>
          <p:spPr>
            <a:xfrm>
              <a:off x="4889978" y="2554971"/>
              <a:ext cx="1296144" cy="654803"/>
            </a:xfrm>
            <a:prstGeom prst="flowChartMultidocumen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구글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 사이트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웹 페이지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3" name="순서도: 다중 문서 52"/>
            <p:cNvSpPr/>
            <p:nvPr/>
          </p:nvSpPr>
          <p:spPr>
            <a:xfrm>
              <a:off x="6386070" y="2541766"/>
              <a:ext cx="1360404" cy="654803"/>
            </a:xfrm>
            <a:prstGeom prst="flowChartMultidocumen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smtClean="0">
                  <a:solidFill>
                    <a:schemeClr val="tx1"/>
                  </a:solidFill>
                </a:rPr>
                <a:t>네이버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 사이트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웹 페이지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099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ko-KR" altLang="en-US" dirty="0"/>
              <a:t>세션 </a:t>
            </a:r>
            <a:r>
              <a:rPr lang="ko-KR" altLang="en-US" dirty="0" err="1"/>
              <a:t>스토리지의</a:t>
            </a:r>
            <a:r>
              <a:rPr lang="ko-KR" altLang="en-US" dirty="0"/>
              <a:t> </a:t>
            </a:r>
            <a:r>
              <a:rPr lang="ko-KR" altLang="en-US" dirty="0" smtClean="0"/>
              <a:t>공유 범위 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>
          <a:xfrm>
            <a:off x="612648" y="1346330"/>
            <a:ext cx="8153400" cy="5040560"/>
          </a:xfrm>
        </p:spPr>
        <p:txBody>
          <a:bodyPr>
            <a:normAutofit/>
          </a:bodyPr>
          <a:lstStyle/>
          <a:p>
            <a:r>
              <a:rPr lang="ko-KR" altLang="en-US" sz="1800" dirty="0" smtClean="0"/>
              <a:t>윈도우마다 세션 스토리지 별도 생성</a:t>
            </a:r>
            <a:endParaRPr lang="en-US" altLang="ko-KR" sz="1800" dirty="0" smtClean="0"/>
          </a:p>
          <a:p>
            <a:pPr lvl="1"/>
            <a:r>
              <a:rPr lang="ko-KR" altLang="en-US" sz="1400" dirty="0" smtClean="0"/>
              <a:t>윈도우 사이에서는 공유되지 않음</a:t>
            </a:r>
            <a:endParaRPr lang="en-US" altLang="ko-KR" sz="1400" dirty="0" smtClean="0"/>
          </a:p>
          <a:p>
            <a:r>
              <a:rPr lang="ko-KR" altLang="en-US" sz="1800" dirty="0" smtClean="0"/>
              <a:t>세션 스토리지 공유</a:t>
            </a:r>
            <a:endParaRPr lang="en-US" altLang="ko-KR" sz="1800" dirty="0" smtClean="0"/>
          </a:p>
          <a:p>
            <a:pPr lvl="1"/>
            <a:r>
              <a:rPr lang="ko-KR" altLang="en-US" sz="1400" dirty="0" smtClean="0"/>
              <a:t>윈도우에 </a:t>
            </a:r>
            <a:r>
              <a:rPr lang="ko-KR" altLang="en-US" sz="1400" dirty="0" err="1" smtClean="0"/>
              <a:t>로드된</a:t>
            </a:r>
            <a:r>
              <a:rPr lang="ko-KR" altLang="en-US" sz="1400" dirty="0" smtClean="0"/>
              <a:t> 웹 사이트의 모든 웹 페이지들이 세션스토리지 공유</a:t>
            </a:r>
            <a:endParaRPr lang="en-US" altLang="ko-KR" sz="1400" dirty="0" smtClean="0"/>
          </a:p>
          <a:p>
            <a:pPr lvl="0"/>
            <a:r>
              <a:rPr lang="ko-KR" altLang="en-US" sz="1800" dirty="0"/>
              <a:t>세션 </a:t>
            </a:r>
            <a:r>
              <a:rPr lang="ko-KR" altLang="en-US" sz="1800" dirty="0" err="1"/>
              <a:t>스토리지의</a:t>
            </a:r>
            <a:r>
              <a:rPr lang="ko-KR" altLang="en-US" sz="1800" dirty="0"/>
              <a:t> 용도</a:t>
            </a:r>
          </a:p>
          <a:p>
            <a:pPr lvl="1"/>
            <a:r>
              <a:rPr lang="ko-KR" altLang="en-US" sz="1400" dirty="0" smtClean="0"/>
              <a:t>한 윈도우에서 연결된 웹 사이트의 웹 페이지들끼리 데이터를 주고 받는 임시 저장 공간</a:t>
            </a:r>
            <a:endParaRPr lang="ko-KR" altLang="en-US" sz="14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2411760" y="4509120"/>
            <a:ext cx="4680520" cy="1825176"/>
          </a:xfrm>
          <a:prstGeom prst="roundRect">
            <a:avLst>
              <a:gd name="adj" fmla="val 7621"/>
            </a:avLst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747896" y="4827594"/>
            <a:ext cx="1008111" cy="59423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>
                <a:solidFill>
                  <a:schemeClr val="tx1"/>
                </a:solidFill>
              </a:rPr>
              <a:t>구글</a:t>
            </a:r>
            <a:r>
              <a:rPr lang="ko-KR" altLang="en-US" sz="1200" dirty="0" smtClean="0">
                <a:solidFill>
                  <a:schemeClr val="tx1"/>
                </a:solidFill>
              </a:rPr>
              <a:t> 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웹 페이지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7" name="직선 화살표 연결선 6"/>
          <p:cNvCxnSpPr>
            <a:stCxn id="23" idx="2"/>
            <a:endCxn id="10" idx="0"/>
          </p:cNvCxnSpPr>
          <p:nvPr/>
        </p:nvCxnSpPr>
        <p:spPr>
          <a:xfrm flipH="1">
            <a:off x="4726490" y="3987663"/>
            <a:ext cx="750383" cy="829801"/>
          </a:xfrm>
          <a:prstGeom prst="straightConnector1">
            <a:avLst/>
          </a:prstGeom>
          <a:ln w="19050">
            <a:solidFill>
              <a:srgbClr val="C00000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4283968" y="4124115"/>
            <a:ext cx="8579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000" dirty="0" err="1" smtClean="0"/>
              <a:t>구글</a:t>
            </a:r>
            <a:r>
              <a:rPr lang="ko-KR" altLang="en-US" sz="1000" dirty="0" smtClean="0"/>
              <a:t> 세션 </a:t>
            </a:r>
            <a:r>
              <a:rPr lang="en-US" altLang="ko-KR" sz="1000" dirty="0" smtClean="0"/>
              <a:t>1</a:t>
            </a:r>
            <a:endParaRPr lang="ko-KR" altLang="en-US" sz="1000" dirty="0"/>
          </a:p>
        </p:txBody>
      </p:sp>
      <p:sp>
        <p:nvSpPr>
          <p:cNvPr id="9" name="원통 8"/>
          <p:cNvSpPr/>
          <p:nvPr/>
        </p:nvSpPr>
        <p:spPr>
          <a:xfrm>
            <a:off x="4094212" y="5720045"/>
            <a:ext cx="1269876" cy="502597"/>
          </a:xfrm>
          <a:prstGeom prst="can">
            <a:avLst>
              <a:gd name="adj" fmla="val 16177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>
                <a:solidFill>
                  <a:schemeClr val="tx1"/>
                </a:solidFill>
              </a:rPr>
              <a:t>구글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세션스토리지 </a:t>
            </a:r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4224065" y="4817464"/>
            <a:ext cx="1004849" cy="59423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>
                <a:solidFill>
                  <a:schemeClr val="tx1"/>
                </a:solidFill>
              </a:rPr>
              <a:t>구글</a:t>
            </a:r>
            <a:r>
              <a:rPr lang="ko-KR" altLang="en-US" sz="1200" dirty="0" smtClean="0">
                <a:solidFill>
                  <a:schemeClr val="tx1"/>
                </a:solidFill>
              </a:rPr>
              <a:t> 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웹 페이지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597654" y="4712231"/>
            <a:ext cx="472336" cy="70747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...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3" name="직선 화살표 연결선 12"/>
          <p:cNvCxnSpPr>
            <a:stCxn id="10" idx="2"/>
            <a:endCxn id="9" idx="0"/>
          </p:cNvCxnSpPr>
          <p:nvPr/>
        </p:nvCxnSpPr>
        <p:spPr>
          <a:xfrm>
            <a:off x="4726490" y="5411701"/>
            <a:ext cx="2660" cy="389649"/>
          </a:xfrm>
          <a:prstGeom prst="straightConnector1">
            <a:avLst/>
          </a:prstGeom>
          <a:ln w="19050">
            <a:solidFill>
              <a:srgbClr val="C00000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392270" y="6368117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브라우저</a:t>
            </a:r>
            <a:endParaRPr lang="ko-KR" altLang="en-US" sz="1400" dirty="0"/>
          </a:p>
        </p:txBody>
      </p:sp>
      <p:sp>
        <p:nvSpPr>
          <p:cNvPr id="15" name="직사각형 14"/>
          <p:cNvSpPr/>
          <p:nvPr/>
        </p:nvSpPr>
        <p:spPr>
          <a:xfrm>
            <a:off x="2791944" y="5515172"/>
            <a:ext cx="472336" cy="70747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...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7" name="원통 16"/>
          <p:cNvSpPr/>
          <p:nvPr/>
        </p:nvSpPr>
        <p:spPr>
          <a:xfrm>
            <a:off x="5674196" y="5720045"/>
            <a:ext cx="1202060" cy="502597"/>
          </a:xfrm>
          <a:prstGeom prst="can">
            <a:avLst>
              <a:gd name="adj" fmla="val 16177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>
                <a:solidFill>
                  <a:schemeClr val="tx1"/>
                </a:solidFill>
              </a:rPr>
              <a:t>구글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세션스토리지</a:t>
            </a:r>
            <a:r>
              <a:rPr lang="en-US" altLang="ko-KR" sz="1200" dirty="0">
                <a:solidFill>
                  <a:schemeClr val="tx1"/>
                </a:solidFill>
              </a:rPr>
              <a:t>2</a:t>
            </a:r>
            <a:endParaRPr lang="en-US" altLang="ko-KR" sz="1200" dirty="0" smtClean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/>
          <p:cNvCxnSpPr>
            <a:stCxn id="23" idx="2"/>
            <a:endCxn id="5" idx="0"/>
          </p:cNvCxnSpPr>
          <p:nvPr/>
        </p:nvCxnSpPr>
        <p:spPr>
          <a:xfrm>
            <a:off x="5476873" y="3987663"/>
            <a:ext cx="775079" cy="839931"/>
          </a:xfrm>
          <a:prstGeom prst="straightConnector1">
            <a:avLst/>
          </a:prstGeom>
          <a:ln w="19050"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5802305" y="4124115"/>
            <a:ext cx="8579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000" dirty="0" err="1" smtClean="0"/>
              <a:t>구글</a:t>
            </a:r>
            <a:r>
              <a:rPr lang="ko-KR" altLang="en-US" sz="1000" dirty="0" smtClean="0"/>
              <a:t> 세션 </a:t>
            </a:r>
            <a:r>
              <a:rPr lang="en-US" altLang="ko-KR" sz="1000" dirty="0" smtClean="0"/>
              <a:t>2</a:t>
            </a:r>
            <a:endParaRPr lang="ko-KR" altLang="en-US" sz="1000" dirty="0"/>
          </a:p>
        </p:txBody>
      </p:sp>
      <p:cxnSp>
        <p:nvCxnSpPr>
          <p:cNvPr id="20" name="직선 화살표 연결선 19"/>
          <p:cNvCxnSpPr>
            <a:stCxn id="5" idx="2"/>
            <a:endCxn id="17" idx="0"/>
          </p:cNvCxnSpPr>
          <p:nvPr/>
        </p:nvCxnSpPr>
        <p:spPr>
          <a:xfrm>
            <a:off x="6251952" y="5421831"/>
            <a:ext cx="23274" cy="379519"/>
          </a:xfrm>
          <a:prstGeom prst="straightConnector1">
            <a:avLst/>
          </a:prstGeom>
          <a:ln w="19050"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모서리가 둥근 사각형 설명선 21"/>
          <p:cNvSpPr/>
          <p:nvPr/>
        </p:nvSpPr>
        <p:spPr>
          <a:xfrm>
            <a:off x="2255546" y="5680400"/>
            <a:ext cx="1440160" cy="542242"/>
          </a:xfrm>
          <a:prstGeom prst="wedgeRoundRectCallout">
            <a:avLst>
              <a:gd name="adj1" fmla="val 77356"/>
              <a:gd name="adj2" fmla="val -543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chemeClr val="tx1"/>
                </a:solidFill>
              </a:rPr>
              <a:t>윈도우마다 </a:t>
            </a:r>
            <a:r>
              <a:rPr lang="ko-KR" altLang="en-US" sz="1000" dirty="0">
                <a:solidFill>
                  <a:schemeClr val="tx1"/>
                </a:solidFill>
              </a:rPr>
              <a:t>별도로 </a:t>
            </a:r>
            <a:r>
              <a:rPr lang="ko-KR" altLang="en-US" sz="1000" dirty="0" smtClean="0">
                <a:solidFill>
                  <a:schemeClr val="tx1"/>
                </a:solidFill>
              </a:rPr>
              <a:t>세션이 유지된다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192091" y="4589093"/>
            <a:ext cx="68480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 smtClean="0"/>
              <a:t>윈도우</a:t>
            </a:r>
            <a:r>
              <a:rPr lang="en-US" altLang="ko-KR" sz="1100" dirty="0" smtClean="0"/>
              <a:t>2</a:t>
            </a:r>
            <a:endParaRPr lang="ko-KR" altLang="en-US" sz="1100" dirty="0"/>
          </a:p>
        </p:txBody>
      </p:sp>
      <p:sp>
        <p:nvSpPr>
          <p:cNvPr id="25" name="직사각형 24"/>
          <p:cNvSpPr/>
          <p:nvPr/>
        </p:nvSpPr>
        <p:spPr>
          <a:xfrm>
            <a:off x="4096835" y="4578277"/>
            <a:ext cx="68480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 smtClean="0"/>
              <a:t>윈도우</a:t>
            </a:r>
            <a:r>
              <a:rPr lang="en-US" altLang="ko-KR" sz="1100" dirty="0" smtClean="0"/>
              <a:t>1</a:t>
            </a:r>
            <a:endParaRPr lang="ko-KR" altLang="en-US" sz="1100" dirty="0"/>
          </a:p>
        </p:txBody>
      </p:sp>
      <p:sp>
        <p:nvSpPr>
          <p:cNvPr id="26" name="직사각형 25"/>
          <p:cNvSpPr/>
          <p:nvPr/>
        </p:nvSpPr>
        <p:spPr>
          <a:xfrm>
            <a:off x="2595923" y="4828784"/>
            <a:ext cx="944673" cy="5862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chemeClr val="tx1"/>
                </a:solidFill>
              </a:rPr>
              <a:t> 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3" name="순서도: 다중 문서 22"/>
          <p:cNvSpPr/>
          <p:nvPr/>
        </p:nvSpPr>
        <p:spPr>
          <a:xfrm>
            <a:off x="4918931" y="3357658"/>
            <a:ext cx="1296144" cy="654803"/>
          </a:xfrm>
          <a:prstGeom prst="flowChartMultidocument">
            <a:avLst/>
          </a:prstGeom>
          <a:solidFill>
            <a:schemeClr val="accent4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>
                <a:solidFill>
                  <a:schemeClr val="tx1"/>
                </a:solidFill>
              </a:rPr>
              <a:t>구글</a:t>
            </a:r>
            <a:r>
              <a:rPr lang="ko-KR" altLang="en-US" sz="1200" dirty="0" smtClean="0">
                <a:solidFill>
                  <a:schemeClr val="tx1"/>
                </a:solidFill>
              </a:rPr>
              <a:t> 사이트</a:t>
            </a:r>
          </a:p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웹 페이지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02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로컬 스토리지</a:t>
            </a:r>
            <a:endParaRPr lang="ko-KR" altLang="en-US" dirty="0"/>
          </a:p>
        </p:txBody>
      </p:sp>
      <p:sp>
        <p:nvSpPr>
          <p:cNvPr id="10" name="내용 개체 틀 9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ko-KR" altLang="en-US" sz="1800" dirty="0" smtClean="0"/>
              <a:t>로컬 </a:t>
            </a:r>
            <a:r>
              <a:rPr lang="ko-KR" altLang="en-US" sz="1800" dirty="0" err="1" smtClean="0"/>
              <a:t>스토리지의</a:t>
            </a:r>
            <a:r>
              <a:rPr lang="ko-KR" altLang="en-US" sz="1800" dirty="0" smtClean="0"/>
              <a:t> 생성과 소멸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공유</a:t>
            </a:r>
          </a:p>
          <a:p>
            <a:pPr lvl="1"/>
            <a:r>
              <a:rPr lang="ko-KR" altLang="en-US" sz="1600" dirty="0" smtClean="0"/>
              <a:t>윈도우에 상관없이 웹 서버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웹 사이트</a:t>
            </a:r>
            <a:r>
              <a:rPr lang="en-US" altLang="ko-KR" sz="1600" dirty="0" smtClean="0"/>
              <a:t>) </a:t>
            </a:r>
            <a:r>
              <a:rPr lang="ko-KR" altLang="en-US" sz="1600" dirty="0" smtClean="0"/>
              <a:t>당 하나 씩 생성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브라우저 종료하거나 컴퓨터가 커져도 존재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웹 사이트의 모든 웹 페이지가 로컬 스토리지 공유</a:t>
            </a:r>
            <a:endParaRPr lang="en-US" altLang="ko-KR" sz="1600" dirty="0" smtClean="0"/>
          </a:p>
          <a:p>
            <a:r>
              <a:rPr lang="ko-KR" altLang="en-US" sz="1800" dirty="0" smtClean="0"/>
              <a:t>로컬 </a:t>
            </a:r>
            <a:r>
              <a:rPr lang="ko-KR" altLang="en-US" sz="1800" dirty="0" err="1" smtClean="0"/>
              <a:t>스토리지의</a:t>
            </a:r>
            <a:r>
              <a:rPr lang="ko-KR" altLang="en-US" sz="1800" dirty="0" smtClean="0"/>
              <a:t> 용도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오프라인상태에서 웹 애플리케이션이 로컬 컴퓨터의 로컬 </a:t>
            </a:r>
            <a:r>
              <a:rPr lang="ko-KR" altLang="en-US" sz="1600" dirty="0" err="1" smtClean="0"/>
              <a:t>스토리지에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저장 가능</a:t>
            </a:r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26</a:t>
            </a:fld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683568" y="3501008"/>
            <a:ext cx="7922723" cy="2929961"/>
            <a:chOff x="755576" y="3198858"/>
            <a:chExt cx="7922723" cy="2929961"/>
          </a:xfrm>
        </p:grpSpPr>
        <p:sp>
          <p:nvSpPr>
            <p:cNvPr id="3" name="모서리가 둥근 직사각형 2"/>
            <p:cNvSpPr/>
            <p:nvPr/>
          </p:nvSpPr>
          <p:spPr>
            <a:xfrm>
              <a:off x="755576" y="4293772"/>
              <a:ext cx="2736304" cy="1825176"/>
            </a:xfrm>
            <a:prstGeom prst="roundRect">
              <a:avLst>
                <a:gd name="adj" fmla="val 7621"/>
              </a:avLst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2202904" y="4632314"/>
              <a:ext cx="1031399" cy="59447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구글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 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웹 페이지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" name="타원 4"/>
            <p:cNvSpPr/>
            <p:nvPr/>
          </p:nvSpPr>
          <p:spPr>
            <a:xfrm>
              <a:off x="1511660" y="3199534"/>
              <a:ext cx="1151260" cy="563673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36000"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구글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 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사이트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" name="직선 화살표 연결선 5"/>
            <p:cNvCxnSpPr>
              <a:stCxn id="5" idx="4"/>
              <a:endCxn id="9" idx="0"/>
            </p:cNvCxnSpPr>
            <p:nvPr/>
          </p:nvCxnSpPr>
          <p:spPr>
            <a:xfrm flipH="1">
              <a:off x="1544598" y="3763207"/>
              <a:ext cx="542692" cy="863998"/>
            </a:xfrm>
            <a:prstGeom prst="straightConnector1">
              <a:avLst/>
            </a:prstGeom>
            <a:ln w="19050">
              <a:solidFill>
                <a:srgbClr val="C00000"/>
              </a:solidFill>
              <a:prstDash val="solid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원통 7"/>
            <p:cNvSpPr/>
            <p:nvPr/>
          </p:nvSpPr>
          <p:spPr>
            <a:xfrm>
              <a:off x="1515079" y="5504697"/>
              <a:ext cx="1151260" cy="502597"/>
            </a:xfrm>
            <a:prstGeom prst="can">
              <a:avLst>
                <a:gd name="adj" fmla="val 16177"/>
              </a:avLst>
            </a:prstGeom>
            <a:solidFill>
              <a:schemeClr val="accent4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/>
                <a:t>구글</a:t>
              </a:r>
              <a:endParaRPr lang="en-US" altLang="ko-KR" sz="1200" dirty="0" smtClean="0"/>
            </a:p>
            <a:p>
              <a:pPr algn="ctr"/>
              <a:r>
                <a:rPr lang="ko-KR" altLang="en-US" sz="1200" dirty="0" smtClean="0"/>
                <a:t>로컬스토리지</a:t>
              </a:r>
              <a:endParaRPr lang="en-US" altLang="ko-KR" sz="1200" dirty="0" smtClean="0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1024611" y="4627205"/>
              <a:ext cx="1039973" cy="59958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구글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 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웹 </a:t>
              </a:r>
              <a:r>
                <a:rPr lang="ko-KR" altLang="en-US" sz="1200" dirty="0">
                  <a:solidFill>
                    <a:schemeClr val="tx1"/>
                  </a:solidFill>
                </a:rPr>
                <a:t>페이지</a:t>
              </a:r>
            </a:p>
          </p:txBody>
        </p:sp>
        <p:cxnSp>
          <p:nvCxnSpPr>
            <p:cNvPr id="12" name="직선 화살표 연결선 11"/>
            <p:cNvCxnSpPr>
              <a:stCxn id="9" idx="2"/>
              <a:endCxn id="8" idx="0"/>
            </p:cNvCxnSpPr>
            <p:nvPr/>
          </p:nvCxnSpPr>
          <p:spPr>
            <a:xfrm>
              <a:off x="1544598" y="5226786"/>
              <a:ext cx="546111" cy="359216"/>
            </a:xfrm>
            <a:prstGeom prst="straightConnector1">
              <a:avLst/>
            </a:prstGeom>
            <a:ln w="19050">
              <a:solidFill>
                <a:srgbClr val="C00000"/>
              </a:solidFill>
              <a:prstDash val="solid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2669869" y="5821042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/>
                <a:t>브라우저</a:t>
              </a:r>
              <a:endParaRPr lang="ko-KR" altLang="en-US" sz="1400" dirty="0"/>
            </a:p>
          </p:txBody>
        </p:sp>
        <p:cxnSp>
          <p:nvCxnSpPr>
            <p:cNvPr id="16" name="직선 화살표 연결선 15"/>
            <p:cNvCxnSpPr>
              <a:stCxn id="5" idx="4"/>
              <a:endCxn id="4" idx="0"/>
            </p:cNvCxnSpPr>
            <p:nvPr/>
          </p:nvCxnSpPr>
          <p:spPr>
            <a:xfrm>
              <a:off x="2087290" y="3763207"/>
              <a:ext cx="631314" cy="869107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/>
            <p:cNvCxnSpPr>
              <a:stCxn id="4" idx="2"/>
              <a:endCxn id="8" idx="0"/>
            </p:cNvCxnSpPr>
            <p:nvPr/>
          </p:nvCxnSpPr>
          <p:spPr>
            <a:xfrm flipH="1">
              <a:off x="2090709" y="5226786"/>
              <a:ext cx="627895" cy="359216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원통 33"/>
            <p:cNvSpPr/>
            <p:nvPr/>
          </p:nvSpPr>
          <p:spPr>
            <a:xfrm>
              <a:off x="4155600" y="5494373"/>
              <a:ext cx="1151260" cy="502597"/>
            </a:xfrm>
            <a:prstGeom prst="can">
              <a:avLst>
                <a:gd name="adj" fmla="val 16177"/>
              </a:avLst>
            </a:prstGeom>
            <a:solidFill>
              <a:schemeClr val="accent4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/>
                <a:t>구글</a:t>
              </a:r>
              <a:endParaRPr lang="en-US" altLang="ko-KR" sz="1200" dirty="0" smtClean="0"/>
            </a:p>
            <a:p>
              <a:pPr algn="ctr"/>
              <a:r>
                <a:rPr lang="ko-KR" altLang="en-US" sz="1200" dirty="0" smtClean="0"/>
                <a:t>로컬스토리지</a:t>
              </a:r>
              <a:endParaRPr lang="en-US" altLang="ko-KR" sz="1200" dirty="0" smtClean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008230" y="4719162"/>
              <a:ext cx="13244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smtClean="0"/>
                <a:t>브라우저 종</a:t>
              </a:r>
              <a:r>
                <a:rPr lang="ko-KR" altLang="en-US" sz="1400"/>
                <a:t>료</a:t>
              </a:r>
              <a:endParaRPr lang="ko-KR" altLang="en-US" sz="1400" dirty="0"/>
            </a:p>
          </p:txBody>
        </p:sp>
        <p:sp>
          <p:nvSpPr>
            <p:cNvPr id="42" name="모서리가 둥근 직사각형 41"/>
            <p:cNvSpPr/>
            <p:nvPr/>
          </p:nvSpPr>
          <p:spPr>
            <a:xfrm>
              <a:off x="5868144" y="4293096"/>
              <a:ext cx="2736304" cy="1825176"/>
            </a:xfrm>
            <a:prstGeom prst="roundRect">
              <a:avLst>
                <a:gd name="adj" fmla="val 7621"/>
              </a:avLst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/>
            <p:cNvSpPr/>
            <p:nvPr/>
          </p:nvSpPr>
          <p:spPr>
            <a:xfrm>
              <a:off x="6624228" y="3198858"/>
              <a:ext cx="1151260" cy="563673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36000"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구글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사이트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5" name="직선 화살표 연결선 44"/>
            <p:cNvCxnSpPr>
              <a:stCxn id="44" idx="4"/>
              <a:endCxn id="47" idx="0"/>
            </p:cNvCxnSpPr>
            <p:nvPr/>
          </p:nvCxnSpPr>
          <p:spPr>
            <a:xfrm>
              <a:off x="7199858" y="3762531"/>
              <a:ext cx="0" cy="869645"/>
            </a:xfrm>
            <a:prstGeom prst="straightConnector1">
              <a:avLst/>
            </a:prstGeom>
            <a:ln w="19050">
              <a:solidFill>
                <a:srgbClr val="C00000"/>
              </a:solidFill>
              <a:prstDash val="solid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원통 45"/>
            <p:cNvSpPr/>
            <p:nvPr/>
          </p:nvSpPr>
          <p:spPr>
            <a:xfrm>
              <a:off x="6627647" y="5504021"/>
              <a:ext cx="1151260" cy="502597"/>
            </a:xfrm>
            <a:prstGeom prst="can">
              <a:avLst>
                <a:gd name="adj" fmla="val 16177"/>
              </a:avLst>
            </a:prstGeom>
            <a:solidFill>
              <a:schemeClr val="accent4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/>
                <a:t>구글</a:t>
              </a:r>
              <a:endParaRPr lang="en-US" altLang="ko-KR" sz="1200" dirty="0" smtClean="0"/>
            </a:p>
            <a:p>
              <a:pPr algn="ctr"/>
              <a:r>
                <a:rPr lang="ko-KR" altLang="en-US" sz="1200" dirty="0" smtClean="0"/>
                <a:t>로컬스토리지</a:t>
              </a:r>
              <a:endParaRPr lang="en-US" altLang="ko-KR" sz="1200" dirty="0" smtClean="0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686124" y="4632176"/>
              <a:ext cx="1027468" cy="58512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>
                  <a:solidFill>
                    <a:schemeClr val="tx1"/>
                  </a:solidFill>
                </a:rPr>
                <a:t>구글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웹 페이지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8" name="직선 화살표 연결선 47"/>
            <p:cNvCxnSpPr>
              <a:stCxn id="47" idx="2"/>
              <a:endCxn id="46" idx="0"/>
            </p:cNvCxnSpPr>
            <p:nvPr/>
          </p:nvCxnSpPr>
          <p:spPr>
            <a:xfrm>
              <a:off x="7199858" y="5217305"/>
              <a:ext cx="3419" cy="368021"/>
            </a:xfrm>
            <a:prstGeom prst="straightConnector1">
              <a:avLst/>
            </a:prstGeom>
            <a:ln w="19050">
              <a:solidFill>
                <a:srgbClr val="C00000"/>
              </a:solidFill>
              <a:prstDash val="solid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7775488" y="5810495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/>
                <a:t>브라우저</a:t>
              </a:r>
              <a:endParaRPr lang="ko-KR" altLang="en-US" sz="1400" dirty="0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2634131" y="4350962"/>
              <a:ext cx="68480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100" dirty="0" smtClean="0"/>
                <a:t>윈도우</a:t>
              </a:r>
              <a:r>
                <a:rPr lang="en-US" altLang="ko-KR" sz="1100" dirty="0" smtClean="0"/>
                <a:t>2</a:t>
              </a:r>
              <a:endParaRPr lang="ko-KR" altLang="en-US" sz="1100" dirty="0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882828" y="4363719"/>
              <a:ext cx="68480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100" dirty="0" smtClean="0"/>
                <a:t>윈도우</a:t>
              </a:r>
              <a:r>
                <a:rPr lang="en-US" altLang="ko-KR" sz="1100" dirty="0" smtClean="0"/>
                <a:t>1</a:t>
              </a:r>
              <a:endParaRPr lang="ko-KR" altLang="en-US" sz="1100" dirty="0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6521324" y="4371412"/>
              <a:ext cx="68480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100" dirty="0" smtClean="0"/>
                <a:t>윈도우</a:t>
              </a:r>
              <a:r>
                <a:rPr lang="en-US" altLang="ko-KR" sz="1100" dirty="0" smtClean="0"/>
                <a:t>3</a:t>
              </a:r>
              <a:endParaRPr lang="ko-KR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2948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자바스크립트로 웹 스토리지 </a:t>
            </a:r>
            <a:r>
              <a:rPr lang="ko-KR" altLang="en-US" dirty="0" smtClean="0"/>
              <a:t>다루기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1800" dirty="0"/>
              <a:t>Storage </a:t>
            </a:r>
            <a:r>
              <a:rPr lang="ko-KR" altLang="en-US" sz="1800" dirty="0" smtClean="0"/>
              <a:t>인터페이스 </a:t>
            </a:r>
            <a:r>
              <a:rPr lang="en-US" altLang="ko-KR" sz="1800" dirty="0" smtClean="0"/>
              <a:t>: </a:t>
            </a:r>
            <a:r>
              <a:rPr lang="ko-KR" altLang="en-US" sz="1800" dirty="0"/>
              <a:t>자바스크립트로 웹 스토리지 읽기</a:t>
            </a:r>
            <a:r>
              <a:rPr lang="en-US" altLang="ko-KR" sz="1800" dirty="0"/>
              <a:t>/</a:t>
            </a:r>
            <a:r>
              <a:rPr lang="ko-KR" altLang="en-US" sz="1800" dirty="0"/>
              <a:t>쓰기 </a:t>
            </a:r>
          </a:p>
          <a:p>
            <a:pPr lvl="1"/>
            <a:r>
              <a:rPr lang="ko-KR" altLang="en-US" sz="1600" dirty="0"/>
              <a:t>브라우저가 </a:t>
            </a:r>
            <a:r>
              <a:rPr lang="ko-KR" altLang="en-US" sz="1600" dirty="0" smtClean="0"/>
              <a:t>제공</a:t>
            </a:r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pPr lvl="2"/>
            <a:endParaRPr lang="en-US" altLang="ko-KR" sz="1400" dirty="0" smtClean="0"/>
          </a:p>
          <a:p>
            <a:endParaRPr lang="en-US" altLang="ko-KR" sz="1800" dirty="0" smtClean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1"/>
            <a:r>
              <a:rPr lang="ko-KR" altLang="en-US" sz="1600" dirty="0" smtClean="0"/>
              <a:t>윈도우에 </a:t>
            </a:r>
            <a:r>
              <a:rPr lang="ko-KR" altLang="en-US" sz="1600" dirty="0"/>
              <a:t>웹 페이지가 </a:t>
            </a:r>
            <a:r>
              <a:rPr lang="ko-KR" altLang="en-US" sz="1600" dirty="0" err="1"/>
              <a:t>로드되면</a:t>
            </a:r>
            <a:r>
              <a:rPr lang="en-US" altLang="ko-KR" sz="1600" dirty="0"/>
              <a:t>, </a:t>
            </a:r>
            <a:r>
              <a:rPr lang="ko-KR" altLang="en-US" sz="1600" dirty="0" smtClean="0"/>
              <a:t>세션 </a:t>
            </a:r>
            <a:r>
              <a:rPr lang="ko-KR" altLang="en-US" sz="1600" dirty="0" err="1"/>
              <a:t>스토리지와</a:t>
            </a:r>
            <a:r>
              <a:rPr lang="ko-KR" altLang="en-US" sz="1600" dirty="0"/>
              <a:t> 로컬 </a:t>
            </a:r>
            <a:r>
              <a:rPr lang="ko-KR" altLang="en-US" sz="1600" dirty="0" smtClean="0"/>
              <a:t>스토리지 자동 생성</a:t>
            </a:r>
            <a:endParaRPr lang="en-US" altLang="ko-KR" sz="1600" dirty="0" smtClean="0"/>
          </a:p>
          <a:p>
            <a:pPr lvl="2"/>
            <a:r>
              <a:rPr lang="en-US" altLang="ko-KR" sz="1400" dirty="0" err="1" smtClean="0"/>
              <a:t>sessionStorage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localStorage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window.sessionStorage</a:t>
            </a:r>
            <a:r>
              <a:rPr lang="en-US" altLang="ko-KR" sz="1400" dirty="0"/>
              <a:t>, </a:t>
            </a:r>
            <a:r>
              <a:rPr lang="en-US" altLang="ko-KR" sz="1400" dirty="0" err="1" smtClean="0"/>
              <a:t>window.localStorage</a:t>
            </a:r>
            <a:endParaRPr lang="en-US" altLang="ko-KR" sz="1400" dirty="0" smtClean="0"/>
          </a:p>
          <a:p>
            <a:pPr lvl="2"/>
            <a:r>
              <a:rPr lang="en-US" altLang="ko-KR" sz="1400" dirty="0" smtClean="0"/>
              <a:t>Storage </a:t>
            </a:r>
            <a:r>
              <a:rPr lang="ko-KR" altLang="en-US" sz="1400" dirty="0"/>
              <a:t>인터페이스의 </a:t>
            </a:r>
            <a:r>
              <a:rPr lang="ko-KR" altLang="en-US" sz="1400" dirty="0" err="1" smtClean="0"/>
              <a:t>프로퍼티와</a:t>
            </a: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메소드</a:t>
            </a:r>
            <a:endParaRPr lang="en-US" altLang="ko-KR" sz="1400" dirty="0" smtClean="0"/>
          </a:p>
          <a:p>
            <a:pPr lvl="2"/>
            <a:r>
              <a:rPr lang="ko-KR" altLang="en-US" sz="1600" dirty="0"/>
              <a:t>자바스크립트 코드로 웹 스토리지 액세스를 위한 </a:t>
            </a:r>
            <a:r>
              <a:rPr lang="ko-KR" altLang="en-US" sz="1600" dirty="0" smtClean="0"/>
              <a:t>객체</a:t>
            </a:r>
            <a:endParaRPr lang="en-US" altLang="ko-KR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988840"/>
            <a:ext cx="6570312" cy="284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71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ko-KR" smtClean="0"/>
              <a:t>sessionStorage</a:t>
            </a:r>
            <a:r>
              <a:rPr lang="ko-KR" altLang="en-US" smtClean="0"/>
              <a:t>와 </a:t>
            </a:r>
            <a:r>
              <a:rPr lang="en-US" altLang="ko-KR" smtClean="0"/>
              <a:t>localStorage </a:t>
            </a:r>
            <a:r>
              <a:rPr lang="ko-KR" altLang="en-US" smtClean="0"/>
              <a:t>다루기</a:t>
            </a:r>
            <a:r>
              <a:rPr lang="en-US" altLang="ko-KR" smtClean="0"/>
              <a:t> 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sz="1600" dirty="0" smtClean="0"/>
              <a:t>웹 스토리지 지원 확인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아이템 저장 및 변경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setItem</a:t>
            </a:r>
            <a:r>
              <a:rPr lang="en-US" altLang="ko-KR" sz="1600" dirty="0" smtClean="0"/>
              <a:t>()</a:t>
            </a:r>
            <a:r>
              <a:rPr lang="ko-KR" altLang="en-US" sz="1600" dirty="0" smtClean="0"/>
              <a:t>이나 </a:t>
            </a:r>
            <a:r>
              <a:rPr lang="en-US" altLang="ko-KR" sz="1600" dirty="0" smtClean="0"/>
              <a:t>[] </a:t>
            </a:r>
            <a:r>
              <a:rPr lang="ko-KR" altLang="en-US" sz="1600" dirty="0" smtClean="0"/>
              <a:t>연산자 이용</a:t>
            </a:r>
          </a:p>
          <a:p>
            <a:pPr lvl="1"/>
            <a:endParaRPr lang="en-US" altLang="ko-KR" sz="1400" dirty="0" smtClean="0"/>
          </a:p>
          <a:p>
            <a:endParaRPr lang="en-US" altLang="ko-KR" sz="1600" dirty="0" smtClean="0"/>
          </a:p>
          <a:p>
            <a:pPr lvl="0"/>
            <a:r>
              <a:rPr lang="ko-KR" altLang="en-US" sz="1600" dirty="0" smtClean="0"/>
              <a:t>아이템 읽기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‘키’로 </a:t>
            </a:r>
            <a:r>
              <a:rPr lang="en-US" altLang="ko-KR" sz="1600" dirty="0" err="1" smtClean="0"/>
              <a:t>getItem</a:t>
            </a:r>
            <a:r>
              <a:rPr lang="en-US" altLang="ko-KR" sz="1600" dirty="0" smtClean="0"/>
              <a:t>()</a:t>
            </a:r>
            <a:r>
              <a:rPr lang="ko-KR" altLang="en-US" sz="1600" dirty="0" smtClean="0"/>
              <a:t>이나 </a:t>
            </a:r>
            <a:r>
              <a:rPr lang="en-US" altLang="ko-KR" sz="1600" dirty="0" smtClean="0"/>
              <a:t>[] </a:t>
            </a:r>
            <a:r>
              <a:rPr lang="ko-KR" altLang="en-US" sz="1600" dirty="0" smtClean="0"/>
              <a:t>연산자 이용</a:t>
            </a:r>
            <a:endParaRPr lang="en-US" altLang="ko-KR" sz="1600" dirty="0" smtClean="0"/>
          </a:p>
          <a:p>
            <a:pPr lvl="1"/>
            <a:r>
              <a:rPr lang="ko-KR" altLang="en-US" sz="1400" dirty="0" smtClean="0"/>
              <a:t>‘키’ 아이템이 없는 경우</a:t>
            </a:r>
            <a:r>
              <a:rPr lang="en-US" altLang="ko-KR" sz="1400" dirty="0" smtClean="0"/>
              <a:t>, </a:t>
            </a:r>
            <a:r>
              <a:rPr lang="en-US" altLang="ko-KR" sz="1400" dirty="0" err="1" smtClean="0"/>
              <a:t>getItem</a:t>
            </a:r>
            <a:r>
              <a:rPr lang="en-US" altLang="ko-KR" sz="1400" dirty="0" smtClean="0"/>
              <a:t>()</a:t>
            </a:r>
            <a:r>
              <a:rPr lang="ko-KR" altLang="en-US" sz="1400" dirty="0" smtClean="0"/>
              <a:t>은 </a:t>
            </a:r>
            <a:r>
              <a:rPr lang="en-US" altLang="ko-KR" sz="1400" dirty="0" smtClean="0"/>
              <a:t>null</a:t>
            </a:r>
            <a:r>
              <a:rPr lang="ko-KR" altLang="en-US" sz="1400" dirty="0" smtClean="0"/>
              <a:t> 리턴</a:t>
            </a:r>
            <a:endParaRPr lang="en-US" altLang="ko-KR" sz="1400" dirty="0" smtClean="0"/>
          </a:p>
          <a:p>
            <a:pPr lvl="2"/>
            <a:endParaRPr lang="en-US" altLang="ko-KR" sz="1200" dirty="0" smtClean="0"/>
          </a:p>
          <a:p>
            <a:pPr lvl="2"/>
            <a:endParaRPr lang="en-US" altLang="ko-KR" sz="1200" dirty="0" smtClean="0"/>
          </a:p>
          <a:p>
            <a:r>
              <a:rPr lang="ko-KR" altLang="en-US" sz="1600" dirty="0" smtClean="0"/>
              <a:t>아이템 삭제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removeItem</a:t>
            </a:r>
            <a:r>
              <a:rPr lang="en-US" altLang="ko-KR" sz="1600" dirty="0" smtClean="0"/>
              <a:t>()</a:t>
            </a:r>
            <a:r>
              <a:rPr lang="ko-KR" altLang="en-US" sz="1600" dirty="0" smtClean="0"/>
              <a:t> 이용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pPr lvl="0"/>
            <a:r>
              <a:rPr lang="ko-KR" altLang="en-US" sz="1600" dirty="0" smtClean="0"/>
              <a:t>모든 아이템 삭제 </a:t>
            </a:r>
            <a:r>
              <a:rPr lang="en-US" altLang="ko-KR" sz="1600" dirty="0" smtClean="0"/>
              <a:t>: clear()</a:t>
            </a:r>
            <a:r>
              <a:rPr lang="ko-KR" altLang="en-US" sz="1600" dirty="0" smtClean="0"/>
              <a:t>를 이용</a:t>
            </a:r>
          </a:p>
          <a:p>
            <a:endParaRPr lang="ko-KR" altLang="en-US" dirty="0" smtClean="0"/>
          </a:p>
          <a:p>
            <a:endParaRPr lang="ko-KR" altLang="en-US" dirty="0" smtClean="0"/>
          </a:p>
          <a:p>
            <a:pPr lvl="2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28</a:t>
            </a:fld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043608" y="1672675"/>
            <a:ext cx="45720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if(!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window.sessionStorage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) { </a:t>
            </a:r>
            <a:endParaRPr lang="ko-KR" altLang="en-US" sz="105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브라우저가 세션 스토리지 지원 않음</a:t>
            </a:r>
          </a:p>
          <a:p>
            <a:pPr defTabSz="180000" fontAlgn="base" latinLnBrk="0"/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alert("</a:t>
            </a:r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세션 </a:t>
            </a:r>
            <a:r>
              <a:rPr lang="ko-KR" altLang="en-US" sz="1050" kern="0" dirty="0" err="1">
                <a:solidFill>
                  <a:srgbClr val="000000"/>
                </a:solidFill>
                <a:latin typeface="+mj-ea"/>
                <a:ea typeface="+mj-ea"/>
              </a:rPr>
              <a:t>스토리지를</a:t>
            </a:r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 지원하지 않습니다</a:t>
            </a:r>
            <a:r>
              <a:rPr lang="en-US" altLang="ko-KR" sz="1050" kern="0" dirty="0" smtClean="0">
                <a:solidFill>
                  <a:srgbClr val="000000"/>
                </a:solidFill>
                <a:latin typeface="+mj-ea"/>
                <a:ea typeface="+mj-ea"/>
              </a:rPr>
              <a:t>.");</a:t>
            </a:r>
          </a:p>
          <a:p>
            <a:pPr defTabSz="180000" fontAlgn="base" latinLnBrk="0"/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05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043608" y="3002754"/>
            <a:ext cx="5256584" cy="41549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sessionStorage.setItem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(“score”, “80”); // </a:t>
            </a:r>
            <a:r>
              <a:rPr lang="ko-KR" altLang="en-US" sz="1050" kern="0" dirty="0" err="1">
                <a:solidFill>
                  <a:srgbClr val="000000"/>
                </a:solidFill>
                <a:latin typeface="+mj-ea"/>
                <a:ea typeface="+mj-ea"/>
              </a:rPr>
              <a:t>세션스토리지에</a:t>
            </a:r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(“score”, “80”) </a:t>
            </a:r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아이템 저장</a:t>
            </a:r>
          </a:p>
          <a:p>
            <a:pPr defTabSz="180000" fontAlgn="base" latinLnBrk="0"/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sessionStorage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[“score”] = “80”; // </a:t>
            </a:r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위와 동일한 코드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043608" y="4293096"/>
            <a:ext cx="5256584" cy="2539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myScore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sessionStorage.getItem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(“score”); // 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myScore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 = “80”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043608" y="5083296"/>
            <a:ext cx="5256584" cy="2539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sessionStorage.removeItem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(“score“); // </a:t>
            </a:r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세션 </a:t>
            </a:r>
            <a:r>
              <a:rPr lang="ko-KR" altLang="en-US" sz="1050" kern="0" dirty="0" err="1">
                <a:solidFill>
                  <a:srgbClr val="000000"/>
                </a:solidFill>
                <a:latin typeface="+mj-ea"/>
                <a:ea typeface="+mj-ea"/>
              </a:rPr>
              <a:t>스토리지에서</a:t>
            </a:r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 “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score” </a:t>
            </a:r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키 아이템 삭제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038338" y="5769260"/>
            <a:ext cx="5261854" cy="2539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sessionStorage.clear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(); // </a:t>
            </a:r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세션 </a:t>
            </a:r>
            <a:r>
              <a:rPr lang="ko-KR" altLang="en-US" sz="1050" kern="0" dirty="0" err="1">
                <a:solidFill>
                  <a:srgbClr val="000000"/>
                </a:solidFill>
                <a:latin typeface="+mj-ea"/>
                <a:ea typeface="+mj-ea"/>
              </a:rPr>
              <a:t>스토리지의</a:t>
            </a:r>
            <a:r>
              <a:rPr lang="ko-KR" altLang="en-US" sz="1050" kern="0" dirty="0">
                <a:solidFill>
                  <a:srgbClr val="000000"/>
                </a:solidFill>
                <a:latin typeface="+mj-ea"/>
                <a:ea typeface="+mj-ea"/>
              </a:rPr>
              <a:t> 모든 아이템 삭제</a:t>
            </a:r>
          </a:p>
        </p:txBody>
      </p:sp>
    </p:spTree>
    <p:extLst>
      <p:ext uri="{BB962C8B-B14F-4D97-AF65-F5344CB8AC3E}">
        <p14:creationId xmlns:p14="http://schemas.microsoft.com/office/powerpoint/2010/main" val="208868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세션 </a:t>
            </a:r>
            <a:r>
              <a:rPr lang="ko-KR" altLang="en-US" dirty="0" err="1"/>
              <a:t>스토리지의</a:t>
            </a:r>
            <a:r>
              <a:rPr lang="ko-KR" altLang="en-US" dirty="0"/>
              <a:t> 모든 </a:t>
            </a:r>
            <a:r>
              <a:rPr lang="ko-KR" altLang="en-US" dirty="0" smtClean="0"/>
              <a:t>아이템 출력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세션 </a:t>
            </a:r>
            <a:r>
              <a:rPr lang="ko-KR" altLang="en-US" dirty="0" err="1"/>
              <a:t>스토리지의</a:t>
            </a:r>
            <a:r>
              <a:rPr lang="ko-KR" altLang="en-US" dirty="0"/>
              <a:t> 모든 아이템 출력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043608" y="1988840"/>
            <a:ext cx="3726160" cy="9002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for(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=0; 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&lt;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sessionStorage.length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++) {</a:t>
            </a:r>
          </a:p>
          <a:p>
            <a:pPr defTabSz="180000" fontAlgn="base" latinLnBrk="0"/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 key = 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sessionStorage.key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(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);</a:t>
            </a:r>
          </a:p>
          <a:p>
            <a:pPr defTabSz="180000" fontAlgn="base" latinLnBrk="0"/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val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sessionStorage.getItem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(key);</a:t>
            </a:r>
          </a:p>
          <a:p>
            <a:pPr defTabSz="180000" fontAlgn="base" latinLnBrk="0"/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document.write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(key + " " + 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val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 + "&lt;</a:t>
            </a:r>
            <a:r>
              <a:rPr lang="en-US" altLang="ko-KR" sz="1050" kern="0" dirty="0" err="1">
                <a:solidFill>
                  <a:srgbClr val="000000"/>
                </a:solidFill>
                <a:latin typeface="+mj-ea"/>
                <a:ea typeface="+mj-ea"/>
              </a:rPr>
              <a:t>br</a:t>
            </a:r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&gt;");</a:t>
            </a:r>
          </a:p>
          <a:p>
            <a:pPr defTabSz="180000" fontAlgn="base" latinLnBrk="0"/>
            <a:r>
              <a:rPr lang="en-US" altLang="ko-KR" sz="105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3669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웹의 </a:t>
            </a:r>
            <a:r>
              <a:rPr lang="ko-KR" altLang="en-US" dirty="0" smtClean="0"/>
              <a:t>저장소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dirty="0"/>
              <a:t>초기 </a:t>
            </a:r>
            <a:r>
              <a:rPr lang="ko-KR" altLang="en-US" dirty="0" smtClean="0"/>
              <a:t>웹의 저장소</a:t>
            </a:r>
            <a:endParaRPr lang="en-US" altLang="ko-KR" dirty="0" smtClean="0"/>
          </a:p>
          <a:p>
            <a:pPr lvl="1"/>
            <a:r>
              <a:rPr lang="ko-KR" altLang="en-US" dirty="0"/>
              <a:t>웹 서버에 저장</a:t>
            </a:r>
          </a:p>
          <a:p>
            <a:pPr lvl="2"/>
            <a:r>
              <a:rPr lang="en-US" altLang="ko-KR" dirty="0"/>
              <a:t>HTML </a:t>
            </a:r>
            <a:r>
              <a:rPr lang="ko-KR" altLang="en-US" dirty="0" smtClean="0"/>
              <a:t>페이지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/>
              <a:t>이미지</a:t>
            </a:r>
            <a:r>
              <a:rPr lang="en-US" altLang="ko-KR" dirty="0"/>
              <a:t>, </a:t>
            </a:r>
            <a:r>
              <a:rPr lang="ko-KR" altLang="en-US" dirty="0"/>
              <a:t>사용자 데이터</a:t>
            </a:r>
            <a:r>
              <a:rPr lang="en-US" altLang="ko-KR" dirty="0"/>
              <a:t>, </a:t>
            </a:r>
            <a:r>
              <a:rPr lang="ko-KR" altLang="en-US" dirty="0"/>
              <a:t>웹 서비스 중간에 발생하는 일시적인 </a:t>
            </a:r>
            <a:r>
              <a:rPr lang="ko-KR" altLang="en-US" dirty="0" smtClean="0"/>
              <a:t>데이터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초기 웹 저장의 문제점</a:t>
            </a:r>
            <a:endParaRPr lang="ko-KR" altLang="en-US" dirty="0"/>
          </a:p>
          <a:p>
            <a:pPr lvl="2"/>
            <a:r>
              <a:rPr lang="ko-KR" altLang="en-US" dirty="0" smtClean="0"/>
              <a:t>웹 사용의 폭발적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증가</a:t>
            </a:r>
            <a:endParaRPr lang="en-US" altLang="ko-KR" dirty="0" smtClean="0"/>
          </a:p>
          <a:p>
            <a:pPr lvl="2"/>
            <a:r>
              <a:rPr lang="ko-KR" altLang="en-US" dirty="0"/>
              <a:t>웹 서버의 저장 </a:t>
            </a:r>
            <a:r>
              <a:rPr lang="ko-KR" altLang="en-US" dirty="0" smtClean="0"/>
              <a:t>용량에 대한 부담</a:t>
            </a:r>
            <a:endParaRPr lang="en-US" altLang="ko-KR" dirty="0" smtClean="0"/>
          </a:p>
          <a:p>
            <a:pPr lvl="2"/>
            <a:r>
              <a:rPr lang="ko-KR" altLang="en-US" dirty="0"/>
              <a:t>웹 브라우저와 웹 서버 사이의 통신 </a:t>
            </a:r>
            <a:r>
              <a:rPr lang="ko-KR" altLang="en-US" dirty="0" err="1" smtClean="0"/>
              <a:t>트래픽</a:t>
            </a:r>
            <a:r>
              <a:rPr lang="ko-KR" altLang="en-US" dirty="0" smtClean="0"/>
              <a:t> 증가</a:t>
            </a:r>
            <a:endParaRPr lang="en-US" altLang="ko-KR" dirty="0" smtClean="0"/>
          </a:p>
          <a:p>
            <a:r>
              <a:rPr lang="en-US" altLang="ko-KR" dirty="0" smtClean="0"/>
              <a:t>HTML5</a:t>
            </a:r>
            <a:r>
              <a:rPr lang="ko-KR" altLang="en-US" dirty="0" smtClean="0"/>
              <a:t>의 웹 저장소</a:t>
            </a:r>
            <a:endParaRPr lang="en-US" altLang="ko-KR" dirty="0"/>
          </a:p>
          <a:p>
            <a:pPr lvl="1"/>
            <a:r>
              <a:rPr lang="ko-KR" altLang="en-US" dirty="0" smtClean="0"/>
              <a:t>사용자의 로컬 컴퓨터에 일부 데이터 저장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서버의 저장 용량 및 통신 </a:t>
            </a:r>
            <a:r>
              <a:rPr lang="ko-KR" altLang="en-US" dirty="0" err="1" smtClean="0"/>
              <a:t>트래픽</a:t>
            </a:r>
            <a:r>
              <a:rPr lang="ko-KR" altLang="en-US" dirty="0" smtClean="0"/>
              <a:t> 감소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저장소 종류</a:t>
            </a:r>
            <a:endParaRPr lang="en-US" altLang="ko-KR" dirty="0" smtClean="0"/>
          </a:p>
          <a:p>
            <a:pPr lvl="2" fontAlgn="base"/>
            <a:r>
              <a:rPr lang="ko-KR" altLang="en-US" dirty="0"/>
              <a:t>쿠키</a:t>
            </a:r>
            <a:r>
              <a:rPr lang="en-US" altLang="ko-KR" dirty="0"/>
              <a:t>(Cookie)</a:t>
            </a:r>
            <a:endParaRPr lang="ko-KR" altLang="en-US" dirty="0"/>
          </a:p>
          <a:p>
            <a:pPr lvl="2" fontAlgn="base"/>
            <a:r>
              <a:rPr lang="ko-KR" altLang="en-US" dirty="0"/>
              <a:t>웹 스토리지</a:t>
            </a:r>
            <a:r>
              <a:rPr lang="en-US" altLang="ko-KR" dirty="0"/>
              <a:t>(Web Storage)</a:t>
            </a:r>
            <a:endParaRPr lang="ko-KR" altLang="en-US" dirty="0"/>
          </a:p>
          <a:p>
            <a:pPr lvl="2" fontAlgn="base"/>
            <a:r>
              <a:rPr lang="ko-KR" altLang="en-US" dirty="0"/>
              <a:t>로컬 파일</a:t>
            </a:r>
            <a:r>
              <a:rPr lang="en-US" altLang="ko-KR" dirty="0"/>
              <a:t>(Local File)</a:t>
            </a:r>
            <a:endParaRPr lang="ko-KR" altLang="en-US" dirty="0"/>
          </a:p>
          <a:p>
            <a:pPr lvl="2" fontAlgn="base"/>
            <a:r>
              <a:rPr lang="ko-KR" altLang="en-US" dirty="0" err="1"/>
              <a:t>인덱스트</a:t>
            </a:r>
            <a:r>
              <a:rPr lang="ko-KR" altLang="en-US" dirty="0"/>
              <a:t> 데이터베이스</a:t>
            </a:r>
            <a:r>
              <a:rPr lang="en-US" altLang="ko-KR" dirty="0"/>
              <a:t>(Indexed DB</a:t>
            </a:r>
            <a:r>
              <a:rPr lang="en-US" altLang="ko-KR" dirty="0" smtClean="0"/>
              <a:t>)</a:t>
            </a:r>
          </a:p>
          <a:p>
            <a:pPr lvl="1" fontAlgn="base"/>
            <a:r>
              <a:rPr lang="ko-KR" altLang="en-US" dirty="0"/>
              <a:t>웹 서버와 연결이 끊어진 경우에도 </a:t>
            </a:r>
            <a:r>
              <a:rPr lang="ko-KR" altLang="en-US" dirty="0" smtClean="0"/>
              <a:t>로컬 컴퓨터에도 웹 애플리케이션 실행</a:t>
            </a:r>
            <a:endParaRPr lang="ko-KR" altLang="en-US" dirty="0"/>
          </a:p>
          <a:p>
            <a:pPr lvl="2" fontAlgn="base"/>
            <a:endParaRPr lang="ko-KR" altLang="en-US" dirty="0"/>
          </a:p>
          <a:p>
            <a:pPr lvl="1"/>
            <a:endParaRPr lang="ko-KR" altLang="en-US" dirty="0"/>
          </a:p>
          <a:p>
            <a:pPr lvl="2"/>
            <a:endParaRPr lang="ko-KR" altLang="en-US" dirty="0"/>
          </a:p>
          <a:p>
            <a:pPr lvl="2"/>
            <a:endParaRPr lang="ko-KR" altLang="en-US" dirty="0"/>
          </a:p>
          <a:p>
            <a:pPr lvl="2"/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86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실습 </a:t>
            </a:r>
            <a:r>
              <a:rPr lang="en-US" altLang="ko-KR" smtClean="0"/>
              <a:t>4 : </a:t>
            </a:r>
            <a:r>
              <a:rPr lang="ko-KR" altLang="en-US" smtClean="0"/>
              <a:t>세션 스토리지 응용 실습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Chrome </a:t>
            </a:r>
            <a:r>
              <a:rPr lang="ko-KR" altLang="en-US" dirty="0" smtClean="0"/>
              <a:t>브라우저로 세션 </a:t>
            </a:r>
            <a:r>
              <a:rPr lang="ko-KR" altLang="en-US" dirty="0" err="1" smtClean="0"/>
              <a:t>스토리지에</a:t>
            </a:r>
            <a:r>
              <a:rPr lang="ko-KR" altLang="en-US" dirty="0" smtClean="0"/>
              <a:t> 아이템 저장</a:t>
            </a:r>
            <a:r>
              <a:rPr lang="en-US" altLang="ko-KR" dirty="0" smtClean="0"/>
              <a:t>/</a:t>
            </a:r>
            <a:r>
              <a:rPr lang="ko-KR" altLang="en-US" dirty="0" smtClean="0"/>
              <a:t> 검색</a:t>
            </a:r>
            <a:endParaRPr lang="en-US" altLang="ko-KR" dirty="0" smtClean="0"/>
          </a:p>
          <a:p>
            <a:r>
              <a:rPr lang="en-US" altLang="ko-KR" sz="2200" dirty="0" smtClean="0"/>
              <a:t>1. </a:t>
            </a:r>
            <a:r>
              <a:rPr lang="ko-KR" altLang="en-US" sz="2200" dirty="0" smtClean="0"/>
              <a:t>세션 </a:t>
            </a:r>
            <a:r>
              <a:rPr lang="ko-KR" altLang="en-US" sz="2200" dirty="0" err="1" smtClean="0"/>
              <a:t>스토리지를</a:t>
            </a:r>
            <a:r>
              <a:rPr lang="ko-KR" altLang="en-US" sz="2200" dirty="0" smtClean="0"/>
              <a:t> 조작하는 웹 페이지 작성</a:t>
            </a:r>
          </a:p>
          <a:p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7975" y="2416624"/>
            <a:ext cx="4248472" cy="397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</a:t>
            </a:r>
            <a:r>
              <a:rPr lang="ko-KR" altLang="en-US" sz="1200" dirty="0"/>
              <a:t>세션 </a:t>
            </a:r>
            <a:r>
              <a:rPr lang="ko-KR" altLang="en-US" sz="1200" dirty="0" err="1"/>
              <a:t>스토리지에</a:t>
            </a:r>
            <a:r>
              <a:rPr lang="ko-KR" altLang="en-US" sz="1200" dirty="0"/>
              <a:t> 쓰기</a:t>
            </a:r>
            <a:r>
              <a:rPr lang="en-US" altLang="ko-KR" sz="1200" dirty="0"/>
              <a:t>/</a:t>
            </a:r>
            <a:r>
              <a:rPr lang="ko-KR" altLang="en-US" sz="1200" dirty="0"/>
              <a:t>읽기</a:t>
            </a:r>
            <a:r>
              <a:rPr lang="en-US" altLang="ko-KR" sz="1200" dirty="0"/>
              <a:t>&lt;/title&gt;&lt;/head&gt;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세션 </a:t>
            </a:r>
            <a:r>
              <a:rPr lang="ko-KR" altLang="en-US" sz="1200" dirty="0" err="1"/>
              <a:t>스토리지에</a:t>
            </a:r>
            <a:r>
              <a:rPr lang="ko-KR" altLang="en-US" sz="1200" dirty="0"/>
              <a:t> 구입 리스트 저장</a:t>
            </a:r>
            <a:r>
              <a:rPr lang="en-US" altLang="ko-KR" sz="1200" dirty="0"/>
              <a:t>/</a:t>
            </a:r>
            <a:r>
              <a:rPr lang="ko-KR" altLang="en-US" sz="1200" dirty="0"/>
              <a:t>검색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품목명 </a:t>
            </a:r>
            <a:r>
              <a:rPr lang="en-US" altLang="ko-KR" sz="1200" dirty="0"/>
              <a:t>: &lt;input id="item" type="text"&gt;</a:t>
            </a:r>
          </a:p>
          <a:p>
            <a:pPr defTabSz="180000"/>
            <a:r>
              <a:rPr lang="ko-KR" altLang="en-US" sz="1200" dirty="0"/>
              <a:t>개수 </a:t>
            </a:r>
            <a:r>
              <a:rPr lang="en-US" altLang="ko-KR" sz="1200" dirty="0"/>
              <a:t>: &lt;input id="count" type="text"&gt;</a:t>
            </a:r>
          </a:p>
          <a:p>
            <a:pPr defTabSz="180000"/>
            <a:r>
              <a:rPr lang="en-US" altLang="ko-KR" sz="1200" dirty="0"/>
              <a:t>&lt;button id="save" </a:t>
            </a:r>
            <a:r>
              <a:rPr lang="en-US" altLang="ko-KR" sz="1200" dirty="0" err="1"/>
              <a:t>onclick</a:t>
            </a:r>
            <a:r>
              <a:rPr lang="en-US" altLang="ko-KR" sz="1200" dirty="0"/>
              <a:t>="store()"&gt;</a:t>
            </a:r>
            <a:r>
              <a:rPr lang="ko-KR" altLang="en-US" sz="1200" dirty="0"/>
              <a:t>저장</a:t>
            </a:r>
            <a:r>
              <a:rPr lang="en-US" altLang="ko-KR" sz="1200" dirty="0"/>
              <a:t>&lt;/button&gt;</a:t>
            </a:r>
          </a:p>
          <a:p>
            <a:pPr defTabSz="180000"/>
            <a:r>
              <a:rPr lang="en-US" altLang="ko-KR" sz="1200" dirty="0"/>
              <a:t>&lt;button id="retrieve" </a:t>
            </a:r>
            <a:r>
              <a:rPr lang="en-US" altLang="ko-KR" sz="1200" dirty="0" err="1"/>
              <a:t>onclick</a:t>
            </a:r>
            <a:r>
              <a:rPr lang="en-US" altLang="ko-KR" sz="1200" dirty="0"/>
              <a:t>="</a:t>
            </a:r>
            <a:r>
              <a:rPr lang="en-US" altLang="ko-KR" sz="1200" dirty="0" err="1"/>
              <a:t>retieve</a:t>
            </a:r>
            <a:r>
              <a:rPr lang="en-US" altLang="ko-KR" sz="1200" dirty="0"/>
              <a:t>()"&gt;</a:t>
            </a:r>
            <a:r>
              <a:rPr lang="ko-KR" altLang="en-US" sz="1200" dirty="0"/>
              <a:t>검색</a:t>
            </a:r>
            <a:r>
              <a:rPr lang="en-US" altLang="ko-KR" sz="1200" dirty="0"/>
              <a:t>&lt;/button&gt;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dirty="0" err="1"/>
              <a:t>var</a:t>
            </a:r>
            <a:r>
              <a:rPr lang="en-US" altLang="ko-KR" sz="1200" dirty="0"/>
              <a:t> item = </a:t>
            </a:r>
            <a:r>
              <a:rPr lang="en-US" altLang="ko-KR" sz="1200" dirty="0" err="1"/>
              <a:t>document.getElementById</a:t>
            </a:r>
            <a:r>
              <a:rPr lang="en-US" altLang="ko-KR" sz="1200" dirty="0"/>
              <a:t>("item");</a:t>
            </a:r>
          </a:p>
          <a:p>
            <a:pPr defTabSz="180000"/>
            <a:r>
              <a:rPr lang="en-US" altLang="ko-KR" sz="1200" dirty="0" err="1"/>
              <a:t>var</a:t>
            </a:r>
            <a:r>
              <a:rPr lang="en-US" altLang="ko-KR" sz="1200" dirty="0"/>
              <a:t> count = </a:t>
            </a:r>
            <a:r>
              <a:rPr lang="en-US" altLang="ko-KR" sz="1200" dirty="0" err="1"/>
              <a:t>document.getElementById</a:t>
            </a:r>
            <a:r>
              <a:rPr lang="en-US" altLang="ko-KR" sz="1200" dirty="0"/>
              <a:t>("count");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b="1" dirty="0"/>
              <a:t>function store() </a:t>
            </a:r>
            <a:r>
              <a:rPr lang="en-US" altLang="ko-KR" sz="1200" dirty="0"/>
              <a:t>{ // e</a:t>
            </a:r>
            <a:r>
              <a:rPr lang="ko-KR" altLang="en-US" sz="1200" dirty="0"/>
              <a:t>는 이벤트 객체</a:t>
            </a:r>
          </a:p>
          <a:p>
            <a:pPr defTabSz="180000"/>
            <a:r>
              <a:rPr lang="en-US" altLang="ko-KR" sz="1200" dirty="0" smtClean="0"/>
              <a:t>	if(!</a:t>
            </a:r>
            <a:r>
              <a:rPr lang="en-US" altLang="ko-KR" sz="1200" dirty="0" err="1"/>
              <a:t>window.sessionStorage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 smtClean="0"/>
              <a:t>		alert</a:t>
            </a:r>
            <a:r>
              <a:rPr lang="en-US" altLang="ko-KR" sz="1200" dirty="0"/>
              <a:t>("</a:t>
            </a:r>
            <a:r>
              <a:rPr lang="ko-KR" altLang="en-US" sz="1200" dirty="0"/>
              <a:t>세션 </a:t>
            </a:r>
            <a:r>
              <a:rPr lang="ko-KR" altLang="en-US" sz="1200" dirty="0" err="1"/>
              <a:t>스토리지를</a:t>
            </a:r>
            <a:r>
              <a:rPr lang="ko-KR" altLang="en-US" sz="1200" dirty="0"/>
              <a:t> 지원하지 않습니다</a:t>
            </a:r>
            <a:r>
              <a:rPr lang="en-US" altLang="ko-KR" sz="1200" dirty="0"/>
              <a:t>.");</a:t>
            </a:r>
          </a:p>
          <a:p>
            <a:pPr defTabSz="180000"/>
            <a:r>
              <a:rPr lang="en-US" altLang="ko-KR" sz="1200" dirty="0" smtClean="0"/>
              <a:t>		return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/>
              <a:t>sessionStorage.setItem</a:t>
            </a:r>
            <a:r>
              <a:rPr lang="en-US" altLang="ko-KR" sz="1200" b="1" dirty="0" smtClean="0"/>
              <a:t>(</a:t>
            </a:r>
            <a:r>
              <a:rPr lang="en-US" altLang="ko-KR" sz="1200" b="1" dirty="0" err="1" smtClean="0"/>
              <a:t>item.value</a:t>
            </a:r>
            <a:r>
              <a:rPr lang="en-US" altLang="ko-KR" sz="1200" b="1" dirty="0"/>
              <a:t>, </a:t>
            </a:r>
            <a:r>
              <a:rPr lang="en-US" altLang="ko-KR" sz="1200" b="1" dirty="0" err="1"/>
              <a:t>count.value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6" name="직사각형 5"/>
          <p:cNvSpPr/>
          <p:nvPr/>
        </p:nvSpPr>
        <p:spPr>
          <a:xfrm>
            <a:off x="4697126" y="2416624"/>
            <a:ext cx="4104456" cy="2769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function retrieve() { // e</a:t>
            </a:r>
            <a:r>
              <a:rPr lang="ko-KR" altLang="en-US" sz="1200" dirty="0"/>
              <a:t>는 이벤트 객체</a:t>
            </a:r>
          </a:p>
          <a:p>
            <a:pPr defTabSz="180000"/>
            <a:r>
              <a:rPr lang="en-US" altLang="ko-KR" sz="1200" dirty="0"/>
              <a:t>	if(!</a:t>
            </a:r>
            <a:r>
              <a:rPr lang="en-US" altLang="ko-KR" sz="1200" dirty="0" err="1"/>
              <a:t>window.sessionStorage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alert("</a:t>
            </a:r>
            <a:r>
              <a:rPr lang="ko-KR" altLang="en-US" sz="1200" dirty="0"/>
              <a:t>세션 </a:t>
            </a:r>
            <a:r>
              <a:rPr lang="ko-KR" altLang="en-US" sz="1200" dirty="0" err="1"/>
              <a:t>스토리지를</a:t>
            </a:r>
            <a:r>
              <a:rPr lang="ko-KR" altLang="en-US" sz="1200" dirty="0"/>
              <a:t> 지원하지 않습니다</a:t>
            </a:r>
            <a:r>
              <a:rPr lang="en-US" altLang="ko-KR" sz="1200" dirty="0"/>
              <a:t>.");</a:t>
            </a:r>
          </a:p>
          <a:p>
            <a:pPr defTabSz="180000"/>
            <a:r>
              <a:rPr lang="en-US" altLang="ko-KR" sz="1200" dirty="0"/>
              <a:t>		return;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var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val</a:t>
            </a:r>
            <a:r>
              <a:rPr lang="en-US" altLang="ko-KR" sz="1200" b="1" dirty="0"/>
              <a:t> = </a:t>
            </a:r>
            <a:r>
              <a:rPr lang="en-US" altLang="ko-KR" sz="1200" b="1" dirty="0" err="1"/>
              <a:t>sessionStorage.getItem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item.value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if(</a:t>
            </a:r>
            <a:r>
              <a:rPr lang="en-US" altLang="ko-KR" sz="1200" dirty="0" err="1"/>
              <a:t>val</a:t>
            </a:r>
            <a:r>
              <a:rPr lang="en-US" altLang="ko-KR" sz="1200" dirty="0"/>
              <a:t> == null)</a:t>
            </a:r>
          </a:p>
          <a:p>
            <a:pPr defTabSz="180000"/>
            <a:r>
              <a:rPr lang="en-US" altLang="ko-KR" sz="1200" dirty="0"/>
              <a:t>		alert(</a:t>
            </a:r>
            <a:r>
              <a:rPr lang="en-US" altLang="ko-KR" sz="1200" dirty="0" err="1"/>
              <a:t>item.value</a:t>
            </a:r>
            <a:r>
              <a:rPr lang="en-US" altLang="ko-KR" sz="1200" dirty="0"/>
              <a:t> + "</a:t>
            </a:r>
            <a:r>
              <a:rPr lang="ko-KR" altLang="en-US" sz="1200" dirty="0"/>
              <a:t>는 구입 리스트에  없습니다</a:t>
            </a:r>
            <a:r>
              <a:rPr lang="en-US" altLang="ko-KR" sz="1200" dirty="0"/>
              <a:t>.");</a:t>
            </a:r>
          </a:p>
          <a:p>
            <a:pPr defTabSz="180000"/>
            <a:r>
              <a:rPr lang="en-US" altLang="ko-KR" sz="1200" dirty="0"/>
              <a:t>	else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count.value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val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&lt;/script&gt;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10" name="직사각형 9"/>
          <p:cNvSpPr/>
          <p:nvPr/>
        </p:nvSpPr>
        <p:spPr>
          <a:xfrm>
            <a:off x="5890292" y="5083130"/>
            <a:ext cx="1811714" cy="390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sessionStorage.html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7349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1988840"/>
            <a:ext cx="3528392" cy="3408301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ko-KR" dirty="0" smtClean="0"/>
              <a:t>2. </a:t>
            </a:r>
            <a:r>
              <a:rPr lang="ko-KR" altLang="en-US" dirty="0" smtClean="0"/>
              <a:t>개발자 도구로 세션 스토리지 보기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4" name="모서리가 둥근 사각형 설명선 3"/>
          <p:cNvSpPr/>
          <p:nvPr/>
        </p:nvSpPr>
        <p:spPr>
          <a:xfrm>
            <a:off x="5868144" y="4653136"/>
            <a:ext cx="1114970" cy="325583"/>
          </a:xfrm>
          <a:prstGeom prst="wedgeRoundRectCallout">
            <a:avLst>
              <a:gd name="adj1" fmla="val -75661"/>
              <a:gd name="adj2" fmla="val -3048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chemeClr val="tx1"/>
                </a:solidFill>
              </a:rPr>
              <a:t>세션스토리지는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</a:rPr>
              <a:t>현재 비어 있음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99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904" y="1704376"/>
            <a:ext cx="4101792" cy="396218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ko-KR" dirty="0" smtClean="0"/>
              <a:t>3. </a:t>
            </a:r>
            <a:r>
              <a:rPr lang="ko-KR" altLang="en-US" dirty="0" smtClean="0"/>
              <a:t>세션 </a:t>
            </a:r>
            <a:r>
              <a:rPr lang="ko-KR" altLang="en-US" dirty="0" err="1" smtClean="0"/>
              <a:t>스토리지에</a:t>
            </a:r>
            <a:r>
              <a:rPr lang="ko-KR" altLang="en-US" dirty="0" smtClean="0"/>
              <a:t> 아이템 쓰기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860032" y="1690520"/>
            <a:ext cx="3816424" cy="19389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var</a:t>
            </a:r>
            <a:r>
              <a:rPr lang="en-US" altLang="ko-KR" sz="1200" dirty="0"/>
              <a:t> item = </a:t>
            </a:r>
            <a:r>
              <a:rPr lang="en-US" altLang="ko-KR" sz="1200" dirty="0" err="1"/>
              <a:t>document.getElementById</a:t>
            </a:r>
            <a:r>
              <a:rPr lang="en-US" altLang="ko-KR" sz="1200" dirty="0"/>
              <a:t>("item");</a:t>
            </a:r>
          </a:p>
          <a:p>
            <a:pPr defTabSz="180000"/>
            <a:r>
              <a:rPr lang="en-US" altLang="ko-KR" sz="1200" dirty="0" err="1"/>
              <a:t>var</a:t>
            </a:r>
            <a:r>
              <a:rPr lang="en-US" altLang="ko-KR" sz="1200" dirty="0"/>
              <a:t> count = </a:t>
            </a:r>
            <a:r>
              <a:rPr lang="en-US" altLang="ko-KR" sz="1200" dirty="0" err="1"/>
              <a:t>document.getElementById</a:t>
            </a:r>
            <a:r>
              <a:rPr lang="en-US" altLang="ko-KR" sz="1200" dirty="0"/>
              <a:t>("count");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/>
              <a:t>function store() { // e</a:t>
            </a:r>
            <a:r>
              <a:rPr lang="ko-KR" altLang="en-US" sz="1200" dirty="0"/>
              <a:t>는 이벤트 객체</a:t>
            </a:r>
          </a:p>
          <a:p>
            <a:pPr defTabSz="180000"/>
            <a:r>
              <a:rPr lang="en-US" altLang="ko-KR" sz="1200" dirty="0" smtClean="0"/>
              <a:t>	if </a:t>
            </a:r>
            <a:r>
              <a:rPr lang="en-US" altLang="ko-KR" sz="1200" dirty="0"/>
              <a:t>(!</a:t>
            </a:r>
            <a:r>
              <a:rPr lang="en-US" altLang="ko-KR" sz="1200" dirty="0" err="1"/>
              <a:t>window.sessionStorage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 smtClean="0"/>
              <a:t>		alert</a:t>
            </a:r>
            <a:r>
              <a:rPr lang="en-US" altLang="ko-KR" sz="1200" dirty="0"/>
              <a:t>("</a:t>
            </a:r>
            <a:r>
              <a:rPr lang="ko-KR" altLang="en-US" sz="1200" dirty="0"/>
              <a:t>세션 </a:t>
            </a:r>
            <a:r>
              <a:rPr lang="ko-KR" altLang="en-US" sz="1200" dirty="0" err="1"/>
              <a:t>스토리지를</a:t>
            </a:r>
            <a:r>
              <a:rPr lang="ko-KR" altLang="en-US" sz="1200" dirty="0"/>
              <a:t> 지원하지 않습니다</a:t>
            </a:r>
            <a:r>
              <a:rPr lang="en-US" altLang="ko-KR" sz="1200" dirty="0"/>
              <a:t>.");</a:t>
            </a:r>
          </a:p>
          <a:p>
            <a:pPr defTabSz="180000"/>
            <a:r>
              <a:rPr lang="en-US" altLang="ko-KR" sz="1200" dirty="0" smtClean="0"/>
              <a:t>		return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/>
              <a:t>sessionStorage.setItem</a:t>
            </a:r>
            <a:r>
              <a:rPr lang="en-US" altLang="ko-KR" sz="1200" b="1" dirty="0" smtClean="0"/>
              <a:t>(</a:t>
            </a:r>
            <a:r>
              <a:rPr lang="en-US" altLang="ko-KR" sz="1200" b="1" dirty="0" err="1" smtClean="0"/>
              <a:t>item.value</a:t>
            </a:r>
            <a:r>
              <a:rPr lang="en-US" altLang="ko-KR" sz="1200" b="1" dirty="0"/>
              <a:t>, </a:t>
            </a:r>
            <a:r>
              <a:rPr lang="en-US" altLang="ko-KR" sz="1200" b="1" dirty="0" err="1"/>
              <a:t>count.value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627784" y="5661248"/>
            <a:ext cx="1932092" cy="432048"/>
          </a:xfrm>
          <a:prstGeom prst="wedgeRoundRectCallout">
            <a:avLst>
              <a:gd name="adj1" fmla="val -68050"/>
              <a:gd name="adj2" fmla="val -6484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 smtClean="0">
                <a:solidFill>
                  <a:schemeClr val="tx1"/>
                </a:solidFill>
              </a:rPr>
              <a:t>Refresh </a:t>
            </a:r>
            <a:r>
              <a:rPr lang="ko-KR" altLang="en-US" sz="1000" dirty="0" smtClean="0">
                <a:solidFill>
                  <a:schemeClr val="tx1"/>
                </a:solidFill>
              </a:rPr>
              <a:t>버튼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갱신된 세션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스토리지를</a:t>
            </a:r>
            <a:r>
              <a:rPr lang="ko-KR" altLang="en-US" sz="1000" dirty="0" smtClean="0">
                <a:solidFill>
                  <a:schemeClr val="tx1"/>
                </a:solidFill>
              </a:rPr>
              <a:t> 보고자 할 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3491880" y="3212976"/>
            <a:ext cx="432048" cy="360040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2054674" y="5429984"/>
            <a:ext cx="213070" cy="216024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108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80" y="1990664"/>
            <a:ext cx="3503624" cy="338437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ko-KR" dirty="0" smtClean="0"/>
              <a:t>4. </a:t>
            </a:r>
            <a:r>
              <a:rPr lang="ko-KR" altLang="en-US" dirty="0" smtClean="0"/>
              <a:t>세션 </a:t>
            </a:r>
            <a:r>
              <a:rPr lang="ko-KR" altLang="en-US" dirty="0" err="1" smtClean="0"/>
              <a:t>스토리지에서</a:t>
            </a:r>
            <a:r>
              <a:rPr lang="ko-KR" altLang="en-US" dirty="0" smtClean="0"/>
              <a:t> 아이템 검색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3817545" y="3272012"/>
            <a:ext cx="432048" cy="360040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2771799" y="3501008"/>
            <a:ext cx="1167847" cy="250552"/>
          </a:xfrm>
          <a:custGeom>
            <a:avLst/>
            <a:gdLst>
              <a:gd name="connsiteX0" fmla="*/ 1228928 w 1228928"/>
              <a:gd name="connsiteY0" fmla="*/ 119974 h 259330"/>
              <a:gd name="connsiteX1" fmla="*/ 528536 w 1228928"/>
              <a:gd name="connsiteY1" fmla="*/ 256161 h 259330"/>
              <a:gd name="connsiteX2" fmla="*/ 0 w 1228928"/>
              <a:gd name="connsiteY2" fmla="*/ 0 h 259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928" h="259330">
                <a:moveTo>
                  <a:pt x="1228928" y="119974"/>
                </a:moveTo>
                <a:cubicBezTo>
                  <a:pt x="981142" y="198065"/>
                  <a:pt x="733357" y="276157"/>
                  <a:pt x="528536" y="256161"/>
                </a:cubicBezTo>
                <a:cubicBezTo>
                  <a:pt x="323715" y="236165"/>
                  <a:pt x="161857" y="118082"/>
                  <a:pt x="0" y="0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802560" y="2060848"/>
            <a:ext cx="3960440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var</a:t>
            </a:r>
            <a:r>
              <a:rPr lang="en-US" altLang="ko-KR" sz="1200" dirty="0"/>
              <a:t> item = </a:t>
            </a:r>
            <a:r>
              <a:rPr lang="en-US" altLang="ko-KR" sz="1200" dirty="0" err="1"/>
              <a:t>document.getElementById</a:t>
            </a:r>
            <a:r>
              <a:rPr lang="en-US" altLang="ko-KR" sz="1200" dirty="0"/>
              <a:t>("item");</a:t>
            </a:r>
          </a:p>
          <a:p>
            <a:pPr defTabSz="180000"/>
            <a:r>
              <a:rPr lang="en-US" altLang="ko-KR" sz="1200" dirty="0" err="1"/>
              <a:t>var</a:t>
            </a:r>
            <a:r>
              <a:rPr lang="en-US" altLang="ko-KR" sz="1200" dirty="0"/>
              <a:t> count = </a:t>
            </a:r>
            <a:r>
              <a:rPr lang="en-US" altLang="ko-KR" sz="1200" dirty="0" err="1"/>
              <a:t>document.getElementById</a:t>
            </a:r>
            <a:r>
              <a:rPr lang="en-US" altLang="ko-KR" sz="1200" dirty="0"/>
              <a:t>("count</a:t>
            </a:r>
            <a:r>
              <a:rPr lang="en-US" altLang="ko-KR" sz="1200" dirty="0" smtClean="0"/>
              <a:t>");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function retrieve() {</a:t>
            </a:r>
          </a:p>
          <a:p>
            <a:pPr defTabSz="180000"/>
            <a:r>
              <a:rPr lang="en-US" altLang="ko-KR" sz="1200" dirty="0" smtClean="0"/>
              <a:t>	if </a:t>
            </a:r>
            <a:r>
              <a:rPr lang="en-US" altLang="ko-KR" sz="1200" dirty="0"/>
              <a:t>(!</a:t>
            </a:r>
            <a:r>
              <a:rPr lang="en-US" altLang="ko-KR" sz="1200" dirty="0" err="1"/>
              <a:t>window.sessionStorage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 </a:t>
            </a:r>
            <a:r>
              <a:rPr lang="en-US" altLang="ko-KR" sz="1200" dirty="0"/>
              <a:t>alert("</a:t>
            </a:r>
            <a:r>
              <a:rPr lang="ko-KR" altLang="en-US" sz="1200" dirty="0"/>
              <a:t>세션 </a:t>
            </a:r>
            <a:r>
              <a:rPr lang="ko-KR" altLang="en-US" sz="1200" dirty="0" err="1"/>
              <a:t>스토리지를</a:t>
            </a:r>
            <a:r>
              <a:rPr lang="ko-KR" altLang="en-US" sz="1200" dirty="0"/>
              <a:t> 지원하지 않습니다</a:t>
            </a:r>
            <a:r>
              <a:rPr lang="en-US" altLang="ko-KR" sz="1200" dirty="0"/>
              <a:t>.");</a:t>
            </a:r>
            <a:endParaRPr lang="ko-KR" altLang="en-US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ko-KR" altLang="en-US" sz="1200" dirty="0"/>
              <a:t>	 </a:t>
            </a:r>
            <a:r>
              <a:rPr lang="en-US" altLang="ko-KR" sz="1200" dirty="0"/>
              <a:t>return;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var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val</a:t>
            </a:r>
            <a:r>
              <a:rPr lang="en-US" altLang="ko-KR" sz="1200" b="1" dirty="0"/>
              <a:t> = </a:t>
            </a:r>
            <a:r>
              <a:rPr lang="en-US" altLang="ko-KR" sz="1200" b="1" dirty="0" err="1"/>
              <a:t>sessionStorage.getItem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item.value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if(</a:t>
            </a:r>
            <a:r>
              <a:rPr lang="en-US" altLang="ko-KR" sz="1200" dirty="0" err="1"/>
              <a:t>val</a:t>
            </a:r>
            <a:r>
              <a:rPr lang="en-US" altLang="ko-KR" sz="1200" dirty="0"/>
              <a:t> == null)</a:t>
            </a:r>
          </a:p>
          <a:p>
            <a:pPr defTabSz="180000"/>
            <a:r>
              <a:rPr lang="en-US" altLang="ko-KR" sz="1200" dirty="0" smtClean="0"/>
              <a:t>		alert(</a:t>
            </a:r>
            <a:r>
              <a:rPr lang="en-US" altLang="ko-KR" sz="1200" dirty="0" err="1" smtClean="0"/>
              <a:t>item.value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"</a:t>
            </a:r>
            <a:r>
              <a:rPr lang="ko-KR" altLang="en-US" sz="1200" dirty="0"/>
              <a:t>는 구입 리스트에 없습니다</a:t>
            </a:r>
            <a:r>
              <a:rPr lang="en-US" altLang="ko-KR" sz="1200" dirty="0"/>
              <a:t>.");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else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count.value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val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84833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altLang="ko-KR" dirty="0" smtClean="0"/>
              <a:t>5. </a:t>
            </a:r>
            <a:r>
              <a:rPr lang="ko-KR" altLang="en-US" dirty="0" smtClean="0"/>
              <a:t>다른 웹사이트 방문 후 돌아와 세션 </a:t>
            </a:r>
            <a:r>
              <a:rPr lang="ko-KR" altLang="en-US" dirty="0" err="1" smtClean="0"/>
              <a:t>스토리지확인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68" y="1686704"/>
            <a:ext cx="3733180" cy="360611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300" y="1686703"/>
            <a:ext cx="3733180" cy="3606119"/>
          </a:xfrm>
          <a:prstGeom prst="rect">
            <a:avLst/>
          </a:prstGeom>
        </p:spPr>
      </p:pic>
      <p:sp>
        <p:nvSpPr>
          <p:cNvPr id="8" name="모서리가 둥근 사각형 설명선 7"/>
          <p:cNvSpPr/>
          <p:nvPr/>
        </p:nvSpPr>
        <p:spPr>
          <a:xfrm>
            <a:off x="7123336" y="5076798"/>
            <a:ext cx="1296144" cy="432048"/>
          </a:xfrm>
          <a:prstGeom prst="wedgeRoundRectCallout">
            <a:avLst>
              <a:gd name="adj1" fmla="val -31992"/>
              <a:gd name="adj2" fmla="val -695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chemeClr val="tx1"/>
                </a:solidFill>
              </a:rPr>
              <a:t>세션 스토리지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</a:rPr>
              <a:t>이전 그대로 있음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92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웹 스토리지 </a:t>
            </a:r>
            <a:r>
              <a:rPr lang="ko-KR" altLang="en-US" dirty="0" smtClean="0"/>
              <a:t>이벤트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sz="1800" dirty="0"/>
              <a:t>storage </a:t>
            </a:r>
            <a:r>
              <a:rPr lang="ko-KR" altLang="en-US" sz="1800" dirty="0" smtClean="0"/>
              <a:t>이벤트 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웹 스토리지 변경 시 발생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아이템 추가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삭제</a:t>
            </a:r>
            <a:r>
              <a:rPr lang="en-US" altLang="ko-KR" sz="1600" dirty="0"/>
              <a:t>, </a:t>
            </a:r>
            <a:r>
              <a:rPr lang="ko-KR" altLang="en-US" sz="1600" dirty="0"/>
              <a:t>전체 삭제</a:t>
            </a:r>
            <a:r>
              <a:rPr lang="en-US" altLang="ko-KR" sz="1600" dirty="0"/>
              <a:t>, </a:t>
            </a:r>
            <a:r>
              <a:rPr lang="ko-KR" altLang="en-US" sz="1600" dirty="0"/>
              <a:t>아이템 값 변경 </a:t>
            </a:r>
            <a:r>
              <a:rPr lang="ko-KR" altLang="en-US" sz="1600" dirty="0" smtClean="0"/>
              <a:t>등의 경우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웹 </a:t>
            </a:r>
            <a:r>
              <a:rPr lang="ko-KR" altLang="en-US" sz="1600" dirty="0" err="1" smtClean="0"/>
              <a:t>스토리지를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변경한 </a:t>
            </a:r>
            <a:r>
              <a:rPr lang="ko-KR" altLang="en-US" sz="1600" dirty="0" smtClean="0"/>
              <a:t>윈도우 외 다른 </a:t>
            </a:r>
            <a:r>
              <a:rPr lang="ko-KR" altLang="en-US" sz="1600" dirty="0"/>
              <a:t>모든 윈도우에게 </a:t>
            </a:r>
            <a:r>
              <a:rPr lang="ko-KR" altLang="en-US" sz="1600" dirty="0" smtClean="0"/>
              <a:t>전달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window </a:t>
            </a:r>
            <a:r>
              <a:rPr lang="ko-KR" altLang="en-US" sz="1600" dirty="0"/>
              <a:t>객체만 </a:t>
            </a:r>
            <a:r>
              <a:rPr lang="en-US" altLang="ko-KR" sz="1600" dirty="0" smtClean="0"/>
              <a:t>storage </a:t>
            </a:r>
            <a:r>
              <a:rPr lang="ko-KR" altLang="en-US" sz="1600" dirty="0" smtClean="0"/>
              <a:t>이벤트 받을 </a:t>
            </a:r>
            <a:r>
              <a:rPr lang="ko-KR" altLang="en-US" sz="1600" dirty="0"/>
              <a:t>수 </a:t>
            </a:r>
            <a:r>
              <a:rPr lang="ko-KR" altLang="en-US" sz="1600" dirty="0" smtClean="0"/>
              <a:t>있음</a:t>
            </a:r>
            <a:endParaRPr lang="ko-KR" altLang="en-US" sz="1600" dirty="0"/>
          </a:p>
          <a:p>
            <a:r>
              <a:rPr lang="en-US" altLang="ko-KR" sz="1800" dirty="0" err="1" smtClean="0"/>
              <a:t>StorageEvent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객체 </a:t>
            </a:r>
            <a:r>
              <a:rPr lang="en-US" altLang="ko-KR" sz="1800" dirty="0" smtClean="0"/>
              <a:t>: </a:t>
            </a:r>
            <a:r>
              <a:rPr lang="ko-KR" altLang="en-US" sz="1600" dirty="0" smtClean="0"/>
              <a:t>웹 스토리지 변경 정보를 담은 이벤트 객체</a:t>
            </a:r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endParaRPr lang="en-US" altLang="ko-KR" sz="1800" dirty="0" smtClean="0"/>
          </a:p>
          <a:p>
            <a:endParaRPr lang="en-US" altLang="ko-KR" sz="1800" dirty="0" smtClean="0"/>
          </a:p>
          <a:p>
            <a:endParaRPr lang="en-US" altLang="ko-KR" sz="1800" dirty="0"/>
          </a:p>
          <a:p>
            <a:r>
              <a:rPr lang="en-US" altLang="ko-KR" sz="1800" dirty="0" smtClean="0"/>
              <a:t>storage </a:t>
            </a:r>
            <a:r>
              <a:rPr lang="ko-KR" altLang="en-US" sz="1800" dirty="0"/>
              <a:t>이벤트 </a:t>
            </a:r>
            <a:r>
              <a:rPr lang="ko-KR" altLang="en-US" sz="1800" dirty="0" smtClean="0"/>
              <a:t>처리</a:t>
            </a:r>
            <a:endParaRPr lang="ko-KR" altLang="en-US" sz="180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35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043608" y="5741973"/>
            <a:ext cx="6264696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window.addEventListener</a:t>
            </a:r>
            <a:r>
              <a:rPr lang="en-US" altLang="ko-KR" sz="1200" dirty="0"/>
              <a:t>("storage", </a:t>
            </a:r>
            <a:r>
              <a:rPr lang="en-US" altLang="ko-KR" sz="1200" dirty="0" err="1"/>
              <a:t>storageEventListener</a:t>
            </a:r>
            <a:r>
              <a:rPr lang="en-US" altLang="ko-KR" sz="1200" dirty="0"/>
              <a:t>, false); // </a:t>
            </a:r>
            <a:r>
              <a:rPr lang="ko-KR" altLang="en-US" sz="1200" dirty="0"/>
              <a:t>이벤트 </a:t>
            </a:r>
            <a:r>
              <a:rPr lang="ko-KR" altLang="en-US" sz="1200" dirty="0" err="1"/>
              <a:t>리스너</a:t>
            </a:r>
            <a:r>
              <a:rPr lang="ko-KR" altLang="en-US" sz="1200" dirty="0"/>
              <a:t> 등록</a:t>
            </a:r>
          </a:p>
          <a:p>
            <a:pPr defTabSz="180000"/>
            <a:r>
              <a:rPr lang="en-US" altLang="ko-KR" sz="1200" dirty="0"/>
              <a:t>function </a:t>
            </a:r>
            <a:r>
              <a:rPr lang="en-US" altLang="ko-KR" sz="1200" dirty="0" err="1"/>
              <a:t>storageEventListener</a:t>
            </a:r>
            <a:r>
              <a:rPr lang="en-US" altLang="ko-KR" sz="1200" dirty="0"/>
              <a:t>(e) { // e</a:t>
            </a:r>
            <a:r>
              <a:rPr lang="ko-KR" altLang="en-US" sz="1200" dirty="0"/>
              <a:t>는 </a:t>
            </a:r>
            <a:r>
              <a:rPr lang="en-US" altLang="ko-KR" sz="1200" dirty="0"/>
              <a:t>storage </a:t>
            </a:r>
            <a:r>
              <a:rPr lang="ko-KR" altLang="en-US" sz="1200" dirty="0"/>
              <a:t>이벤트 객체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smtClean="0"/>
              <a:t>	// </a:t>
            </a:r>
            <a:r>
              <a:rPr lang="ko-KR" altLang="en-US" sz="1200" dirty="0"/>
              <a:t>이벤트 처리 루틴 작성 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3068960"/>
            <a:ext cx="7211650" cy="231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05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실습 </a:t>
            </a:r>
            <a:r>
              <a:rPr lang="en-US" altLang="ko-KR" dirty="0"/>
              <a:t>5: </a:t>
            </a:r>
            <a:r>
              <a:rPr lang="ko-KR" altLang="en-US" dirty="0"/>
              <a:t>로컬 </a:t>
            </a:r>
            <a:r>
              <a:rPr lang="ko-KR" altLang="en-US" dirty="0" err="1"/>
              <a:t>스토리지에</a:t>
            </a:r>
            <a:r>
              <a:rPr lang="ko-KR" altLang="en-US" dirty="0"/>
              <a:t> </a:t>
            </a:r>
            <a:r>
              <a:rPr lang="en-US" altLang="ko-KR" dirty="0"/>
              <a:t>storage </a:t>
            </a:r>
            <a:r>
              <a:rPr lang="ko-KR" altLang="en-US" dirty="0"/>
              <a:t>이벤트 </a:t>
            </a:r>
            <a:r>
              <a:rPr lang="ko-KR" altLang="en-US" dirty="0" smtClean="0"/>
              <a:t>실습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storage </a:t>
            </a:r>
            <a:r>
              <a:rPr lang="ko-KR" altLang="en-US" dirty="0"/>
              <a:t>이벤트 실습 </a:t>
            </a:r>
            <a:r>
              <a:rPr lang="ko-KR" altLang="en-US" dirty="0" smtClean="0"/>
              <a:t>코드 </a:t>
            </a:r>
            <a:r>
              <a:rPr lang="en-US" altLang="ko-KR" dirty="0" smtClean="0"/>
              <a:t>: storageEvent.html</a:t>
            </a:r>
            <a:endParaRPr lang="en-US" altLang="ko-KR" dirty="0"/>
          </a:p>
          <a:p>
            <a:pPr lvl="0"/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36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79512" y="2208719"/>
            <a:ext cx="5256584" cy="40934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&lt;!DOCTYPE html&gt;</a:t>
            </a:r>
          </a:p>
          <a:p>
            <a:pPr defTabSz="180000"/>
            <a:r>
              <a:rPr lang="en-US" altLang="ko-KR" sz="1000" dirty="0"/>
              <a:t>&lt;html&gt;</a:t>
            </a:r>
          </a:p>
          <a:p>
            <a:pPr defTabSz="180000"/>
            <a:r>
              <a:rPr lang="en-US" altLang="ko-KR" sz="1000" dirty="0"/>
              <a:t>&lt;head&gt;&lt;title&gt;</a:t>
            </a:r>
            <a:r>
              <a:rPr lang="ko-KR" altLang="en-US" sz="1000" dirty="0"/>
              <a:t>로컬 </a:t>
            </a:r>
            <a:r>
              <a:rPr lang="ko-KR" altLang="en-US" sz="1000" dirty="0" err="1"/>
              <a:t>스토리지에</a:t>
            </a:r>
            <a:r>
              <a:rPr lang="ko-KR" altLang="en-US" sz="1000" dirty="0"/>
              <a:t> </a:t>
            </a:r>
            <a:r>
              <a:rPr lang="en-US" altLang="ko-KR" sz="1000" dirty="0" err="1"/>
              <a:t>StorageEvent</a:t>
            </a:r>
            <a:r>
              <a:rPr lang="en-US" altLang="ko-KR" sz="1000" dirty="0"/>
              <a:t>&lt;/title&gt;</a:t>
            </a:r>
          </a:p>
          <a:p>
            <a:pPr defTabSz="180000"/>
            <a:r>
              <a:rPr lang="en-US" altLang="ko-KR" sz="1000" dirty="0"/>
              <a:t>&lt;/head&gt;</a:t>
            </a:r>
          </a:p>
          <a:p>
            <a:pPr defTabSz="180000"/>
            <a:r>
              <a:rPr lang="en-US" altLang="ko-KR" sz="1000" dirty="0"/>
              <a:t>&lt;body&gt;</a:t>
            </a:r>
          </a:p>
          <a:p>
            <a:pPr defTabSz="180000"/>
            <a:r>
              <a:rPr lang="en-US" altLang="ko-KR" sz="1000" dirty="0"/>
              <a:t>&lt;h3&gt;</a:t>
            </a:r>
            <a:r>
              <a:rPr lang="ko-KR" altLang="en-US" sz="1000" dirty="0"/>
              <a:t>로컬 </a:t>
            </a:r>
            <a:r>
              <a:rPr lang="ko-KR" altLang="en-US" sz="1000" dirty="0" err="1"/>
              <a:t>스토리지에</a:t>
            </a:r>
            <a:r>
              <a:rPr lang="ko-KR" altLang="en-US" sz="1000" dirty="0"/>
              <a:t> </a:t>
            </a:r>
            <a:r>
              <a:rPr lang="en-US" altLang="ko-KR" sz="1000" dirty="0" err="1"/>
              <a:t>StorageEvent</a:t>
            </a:r>
            <a:r>
              <a:rPr lang="en-US" altLang="ko-KR" sz="1000" dirty="0"/>
              <a:t>&lt;/h3&gt;</a:t>
            </a:r>
          </a:p>
          <a:p>
            <a:pPr defTabSz="180000"/>
            <a:r>
              <a:rPr lang="en-US" altLang="ko-KR" sz="1000" dirty="0"/>
              <a:t>&lt;</a:t>
            </a:r>
            <a:r>
              <a:rPr lang="en-US" altLang="ko-KR" sz="1000" dirty="0" err="1"/>
              <a:t>hr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ko-KR" altLang="en-US" sz="1000" dirty="0"/>
              <a:t>품목명 </a:t>
            </a:r>
            <a:r>
              <a:rPr lang="en-US" altLang="ko-KR" sz="1000" dirty="0"/>
              <a:t>: &lt;input id="item" type="text" size="10"&gt;</a:t>
            </a:r>
          </a:p>
          <a:p>
            <a:pPr defTabSz="180000"/>
            <a:r>
              <a:rPr lang="ko-KR" altLang="en-US" sz="1000" dirty="0"/>
              <a:t>개수 </a:t>
            </a:r>
            <a:r>
              <a:rPr lang="en-US" altLang="ko-KR" sz="1000" dirty="0"/>
              <a:t>: &lt;input id="count" type="text" size="10"&gt;</a:t>
            </a:r>
          </a:p>
          <a:p>
            <a:pPr defTabSz="180000"/>
            <a:r>
              <a:rPr lang="en-US" altLang="ko-KR" sz="1000" dirty="0"/>
              <a:t>&lt;button id="save" </a:t>
            </a:r>
            <a:r>
              <a:rPr lang="en-US" altLang="ko-KR" sz="1000" dirty="0" err="1"/>
              <a:t>onclick</a:t>
            </a:r>
            <a:r>
              <a:rPr lang="en-US" altLang="ko-KR" sz="1000" dirty="0"/>
              <a:t>="store()"&gt;</a:t>
            </a:r>
            <a:r>
              <a:rPr lang="ko-KR" altLang="en-US" sz="1000" dirty="0"/>
              <a:t>저장</a:t>
            </a:r>
            <a:r>
              <a:rPr lang="en-US" altLang="ko-KR" sz="1000" dirty="0"/>
              <a:t>&lt;/button&gt;</a:t>
            </a:r>
          </a:p>
          <a:p>
            <a:pPr defTabSz="180000"/>
            <a:r>
              <a:rPr lang="en-US" altLang="ko-KR" sz="1000" dirty="0"/>
              <a:t>&lt;button id="retrieve" </a:t>
            </a:r>
            <a:r>
              <a:rPr lang="en-US" altLang="ko-KR" sz="1000" dirty="0" err="1"/>
              <a:t>onclick</a:t>
            </a:r>
            <a:r>
              <a:rPr lang="en-US" altLang="ko-KR" sz="1000" dirty="0"/>
              <a:t>="retrieve()"&gt;</a:t>
            </a:r>
            <a:r>
              <a:rPr lang="ko-KR" altLang="en-US" sz="1000" dirty="0"/>
              <a:t>검색</a:t>
            </a:r>
            <a:r>
              <a:rPr lang="en-US" altLang="ko-KR" sz="1000" dirty="0"/>
              <a:t>&lt;/button&gt;&lt;p&gt;</a:t>
            </a:r>
          </a:p>
          <a:p>
            <a:pPr defTabSz="180000"/>
            <a:r>
              <a:rPr lang="ko-KR" altLang="en-US" sz="1000" dirty="0"/>
              <a:t>로컬 </a:t>
            </a:r>
            <a:r>
              <a:rPr lang="ko-KR" altLang="en-US" sz="1000" dirty="0" err="1"/>
              <a:t>스토리지의</a:t>
            </a:r>
            <a:r>
              <a:rPr lang="ko-KR" altLang="en-US" sz="1000" dirty="0"/>
              <a:t> 변경 내용</a:t>
            </a:r>
            <a:r>
              <a:rPr lang="en-US" altLang="ko-KR" sz="1000" dirty="0"/>
              <a:t>(storage </a:t>
            </a:r>
            <a:r>
              <a:rPr lang="ko-KR" altLang="en-US" sz="1000" dirty="0"/>
              <a:t>이벤트</a:t>
            </a:r>
            <a:r>
              <a:rPr lang="en-US" altLang="ko-KR" sz="1000" dirty="0"/>
              <a:t>):&lt;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&lt;</a:t>
            </a:r>
            <a:r>
              <a:rPr lang="en-US" altLang="ko-KR" sz="1000" dirty="0" err="1"/>
              <a:t>textarea</a:t>
            </a:r>
            <a:r>
              <a:rPr lang="en-US" altLang="ko-KR" sz="1000" dirty="0"/>
              <a:t> id="</a:t>
            </a:r>
            <a:r>
              <a:rPr lang="en-US" altLang="ko-KR" sz="1000" dirty="0" err="1"/>
              <a:t>textarea</a:t>
            </a:r>
            <a:r>
              <a:rPr lang="en-US" altLang="ko-KR" sz="1000" dirty="0"/>
              <a:t>" cols="60" rows="6"&gt;&lt;/</a:t>
            </a:r>
            <a:r>
              <a:rPr lang="en-US" altLang="ko-KR" sz="1000" dirty="0" err="1"/>
              <a:t>textarea</a:t>
            </a:r>
            <a:r>
              <a:rPr lang="en-US" altLang="ko-KR" sz="1000" dirty="0" smtClean="0"/>
              <a:t>&gt;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&lt;script&gt;</a:t>
            </a:r>
          </a:p>
          <a:p>
            <a:pPr defTabSz="180000"/>
            <a:r>
              <a:rPr lang="en-US" altLang="ko-KR" sz="1000" b="1" dirty="0" err="1"/>
              <a:t>window.addEventListener</a:t>
            </a:r>
            <a:r>
              <a:rPr lang="en-US" altLang="ko-KR" sz="1000" b="1" dirty="0"/>
              <a:t>("storage", </a:t>
            </a:r>
            <a:r>
              <a:rPr lang="en-US" altLang="ko-KR" sz="1000" b="1" dirty="0" err="1"/>
              <a:t>storageEventListener</a:t>
            </a:r>
            <a:r>
              <a:rPr lang="en-US" altLang="ko-KR" sz="1000" b="1" dirty="0"/>
              <a:t>, false);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b="1" dirty="0"/>
              <a:t>function </a:t>
            </a:r>
            <a:r>
              <a:rPr lang="en-US" altLang="ko-KR" sz="1000" b="1" dirty="0" err="1"/>
              <a:t>storageEventListener</a:t>
            </a:r>
            <a:r>
              <a:rPr lang="en-US" altLang="ko-KR" sz="1000" b="1" dirty="0"/>
              <a:t>(e) { // e</a:t>
            </a:r>
            <a:r>
              <a:rPr lang="ko-KR" altLang="en-US" sz="1000" b="1" dirty="0"/>
              <a:t>는 </a:t>
            </a:r>
            <a:r>
              <a:rPr lang="en-US" altLang="ko-KR" sz="1000" b="1" dirty="0" err="1"/>
              <a:t>StorageEvent</a:t>
            </a:r>
            <a:r>
              <a:rPr lang="en-US" altLang="ko-KR" sz="1000" b="1" dirty="0"/>
              <a:t> </a:t>
            </a:r>
            <a:r>
              <a:rPr lang="ko-KR" altLang="en-US" sz="1000" b="1" dirty="0"/>
              <a:t>객체</a:t>
            </a:r>
          </a:p>
          <a:p>
            <a:pPr defTabSz="180000"/>
            <a:r>
              <a:rPr lang="en-US" altLang="ko-KR" sz="1000" b="1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 err="1"/>
              <a:t>eventDetail</a:t>
            </a:r>
            <a:r>
              <a:rPr lang="en-US" altLang="ko-KR" sz="1000" dirty="0"/>
              <a:t> = "key:\t\t\t" + </a:t>
            </a:r>
            <a:r>
              <a:rPr lang="en-US" altLang="ko-KR" sz="1000" dirty="0" err="1"/>
              <a:t>e.key</a:t>
            </a:r>
            <a:r>
              <a:rPr lang="en-US" altLang="ko-KR" sz="1000" dirty="0"/>
              <a:t> + "\n" +</a:t>
            </a:r>
          </a:p>
          <a:p>
            <a:pPr defTabSz="180000"/>
            <a:r>
              <a:rPr lang="en-US" altLang="ko-KR" sz="1000" dirty="0" smtClean="0"/>
              <a:t>			"</a:t>
            </a:r>
            <a:r>
              <a:rPr lang="en-US" altLang="ko-KR" sz="1000" dirty="0" err="1"/>
              <a:t>oldValue</a:t>
            </a:r>
            <a:r>
              <a:rPr lang="en-US" altLang="ko-KR" sz="1000" dirty="0"/>
              <a:t>:\t\t" + </a:t>
            </a:r>
            <a:r>
              <a:rPr lang="en-US" altLang="ko-KR" sz="1000" dirty="0" err="1"/>
              <a:t>e.oldValue</a:t>
            </a:r>
            <a:r>
              <a:rPr lang="en-US" altLang="ko-KR" sz="1000" dirty="0"/>
              <a:t> + "\n" +   </a:t>
            </a:r>
          </a:p>
          <a:p>
            <a:pPr defTabSz="180000"/>
            <a:r>
              <a:rPr lang="en-US" altLang="ko-KR" sz="1000" dirty="0" smtClean="0"/>
              <a:t>			"</a:t>
            </a:r>
            <a:r>
              <a:rPr lang="en-US" altLang="ko-KR" sz="1000" dirty="0" err="1"/>
              <a:t>newValue</a:t>
            </a:r>
            <a:r>
              <a:rPr lang="en-US" altLang="ko-KR" sz="1000" dirty="0"/>
              <a:t>:\t\t" + </a:t>
            </a:r>
            <a:r>
              <a:rPr lang="en-US" altLang="ko-KR" sz="1000" dirty="0" err="1"/>
              <a:t>e.newValue</a:t>
            </a:r>
            <a:r>
              <a:rPr lang="en-US" altLang="ko-KR" sz="1000" dirty="0"/>
              <a:t> + "\n" + </a:t>
            </a:r>
          </a:p>
          <a:p>
            <a:pPr defTabSz="180000"/>
            <a:r>
              <a:rPr lang="en-US" altLang="ko-KR" sz="1000" dirty="0" smtClean="0"/>
              <a:t>			"</a:t>
            </a:r>
            <a:r>
              <a:rPr lang="en-US" altLang="ko-KR" sz="1000" dirty="0" err="1"/>
              <a:t>storageArea</a:t>
            </a:r>
            <a:r>
              <a:rPr lang="en-US" altLang="ko-KR" sz="1000" dirty="0"/>
              <a:t>:\t" + </a:t>
            </a:r>
            <a:r>
              <a:rPr lang="en-US" altLang="ko-KR" sz="1000" dirty="0" err="1"/>
              <a:t>e.storageArea</a:t>
            </a:r>
            <a:r>
              <a:rPr lang="en-US" altLang="ko-KR" sz="1000" dirty="0"/>
              <a:t> + "\n" +</a:t>
            </a:r>
          </a:p>
          <a:p>
            <a:pPr defTabSz="180000"/>
            <a:r>
              <a:rPr lang="en-US" altLang="ko-KR" sz="1000" dirty="0" smtClean="0"/>
              <a:t>			"</a:t>
            </a:r>
            <a:r>
              <a:rPr lang="en-US" altLang="ko-KR" sz="1000" dirty="0"/>
              <a:t>url:\t\t\t" + e.url;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document.getElementById</a:t>
            </a:r>
            <a:r>
              <a:rPr lang="en-US" altLang="ko-KR" sz="1000" dirty="0"/>
              <a:t>("</a:t>
            </a:r>
            <a:r>
              <a:rPr lang="en-US" altLang="ko-KR" sz="1000" dirty="0" err="1"/>
              <a:t>textarea</a:t>
            </a:r>
            <a:r>
              <a:rPr lang="en-US" altLang="ko-KR" sz="1000" dirty="0"/>
              <a:t>").</a:t>
            </a:r>
            <a:r>
              <a:rPr lang="en-US" altLang="ko-KR" sz="1000" dirty="0" err="1"/>
              <a:t>innerHTML</a:t>
            </a:r>
            <a:r>
              <a:rPr lang="en-US" altLang="ko-KR" sz="1000" dirty="0"/>
              <a:t> = </a:t>
            </a:r>
            <a:r>
              <a:rPr lang="en-US" altLang="ko-KR" sz="1000" dirty="0" err="1"/>
              <a:t>eventDetail</a:t>
            </a:r>
            <a:r>
              <a:rPr lang="en-US" altLang="ko-KR" sz="1000" dirty="0"/>
              <a:t>; //&lt;</a:t>
            </a:r>
            <a:r>
              <a:rPr lang="en-US" altLang="ko-KR" sz="1000" dirty="0" err="1"/>
              <a:t>textarea</a:t>
            </a:r>
            <a:r>
              <a:rPr lang="en-US" altLang="ko-KR" sz="1000" dirty="0"/>
              <a:t>&gt;</a:t>
            </a:r>
            <a:r>
              <a:rPr lang="ko-KR" altLang="en-US" sz="1000" dirty="0"/>
              <a:t>에 출력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dirty="0"/>
              <a:t>&lt;/script&gt;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508104" y="2204864"/>
            <a:ext cx="3456384" cy="40934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&lt;script&gt;</a:t>
            </a:r>
          </a:p>
          <a:p>
            <a:pPr defTabSz="180000"/>
            <a:r>
              <a:rPr lang="en-US" altLang="ko-KR" sz="1000" dirty="0" err="1"/>
              <a:t>var</a:t>
            </a:r>
            <a:r>
              <a:rPr lang="en-US" altLang="ko-KR" sz="1000" dirty="0"/>
              <a:t> item = </a:t>
            </a:r>
            <a:r>
              <a:rPr lang="en-US" altLang="ko-KR" sz="1000" dirty="0" err="1"/>
              <a:t>document.getElementById</a:t>
            </a:r>
            <a:r>
              <a:rPr lang="en-US" altLang="ko-KR" sz="1000" dirty="0"/>
              <a:t>("item");</a:t>
            </a:r>
          </a:p>
          <a:p>
            <a:pPr defTabSz="180000"/>
            <a:r>
              <a:rPr lang="en-US" altLang="ko-KR" sz="1000" dirty="0" err="1"/>
              <a:t>var</a:t>
            </a:r>
            <a:r>
              <a:rPr lang="en-US" altLang="ko-KR" sz="1000" dirty="0"/>
              <a:t> count = </a:t>
            </a:r>
            <a:r>
              <a:rPr lang="en-US" altLang="ko-KR" sz="1000" dirty="0" err="1"/>
              <a:t>document.getElementById</a:t>
            </a:r>
            <a:r>
              <a:rPr lang="en-US" altLang="ko-KR" sz="1000" dirty="0"/>
              <a:t>("count");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/>
              <a:t>function store() {</a:t>
            </a:r>
          </a:p>
          <a:p>
            <a:pPr defTabSz="180000"/>
            <a:r>
              <a:rPr lang="en-US" altLang="ko-KR" sz="1000" dirty="0"/>
              <a:t>    if (!</a:t>
            </a:r>
            <a:r>
              <a:rPr lang="en-US" altLang="ko-KR" sz="1000" dirty="0" err="1"/>
              <a:t>window.localStorage</a:t>
            </a:r>
            <a:r>
              <a:rPr lang="en-US" altLang="ko-KR" sz="1000" dirty="0"/>
              <a:t>) {</a:t>
            </a:r>
          </a:p>
          <a:p>
            <a:pPr defTabSz="180000"/>
            <a:r>
              <a:rPr lang="ko-KR" altLang="en-US" sz="1000" dirty="0"/>
              <a:t>   </a:t>
            </a:r>
            <a:r>
              <a:rPr lang="en-US" altLang="ko-KR" sz="1000" dirty="0" smtClean="0"/>
              <a:t>	</a:t>
            </a:r>
            <a:r>
              <a:rPr lang="en-US" altLang="ko-KR" sz="1000" dirty="0"/>
              <a:t>	</a:t>
            </a:r>
            <a:r>
              <a:rPr lang="en-US" altLang="ko-KR" sz="1000" dirty="0" smtClean="0"/>
              <a:t>alert</a:t>
            </a:r>
            <a:r>
              <a:rPr lang="en-US" altLang="ko-KR" sz="1000" dirty="0"/>
              <a:t>("</a:t>
            </a:r>
            <a:r>
              <a:rPr lang="ko-KR" altLang="en-US" sz="1000" dirty="0" err="1"/>
              <a:t>로컬스토리지를</a:t>
            </a:r>
            <a:r>
              <a:rPr lang="ko-KR" altLang="en-US" sz="1000" dirty="0"/>
              <a:t> 지원하지 않습니다</a:t>
            </a:r>
            <a:r>
              <a:rPr lang="en-US" altLang="ko-KR" sz="1000" dirty="0"/>
              <a:t>.");</a:t>
            </a:r>
          </a:p>
          <a:p>
            <a:pPr defTabSz="180000"/>
            <a:r>
              <a:rPr lang="en-US" altLang="ko-KR" sz="1000" dirty="0"/>
              <a:t>    </a:t>
            </a:r>
            <a:r>
              <a:rPr lang="en-US" altLang="ko-KR" sz="1000" dirty="0" smtClean="0"/>
              <a:t>		return</a:t>
            </a:r>
            <a:r>
              <a:rPr lang="en-US" altLang="ko-KR" sz="1000" dirty="0"/>
              <a:t>;</a:t>
            </a:r>
          </a:p>
          <a:p>
            <a:pPr defTabSz="180000"/>
            <a:r>
              <a:rPr lang="ko-KR" altLang="en-US" sz="1000" dirty="0"/>
              <a:t>    </a:t>
            </a:r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b="1" dirty="0" err="1" smtClean="0"/>
              <a:t>localStorage.setItem</a:t>
            </a:r>
            <a:r>
              <a:rPr lang="en-US" altLang="ko-KR" sz="1000" b="1" dirty="0" smtClean="0"/>
              <a:t>(</a:t>
            </a:r>
            <a:r>
              <a:rPr lang="en-US" altLang="ko-KR" sz="1000" b="1" dirty="0" err="1" smtClean="0"/>
              <a:t>item.value</a:t>
            </a:r>
            <a:r>
              <a:rPr lang="en-US" altLang="ko-KR" sz="1000" b="1" dirty="0"/>
              <a:t>, </a:t>
            </a:r>
            <a:r>
              <a:rPr lang="en-US" altLang="ko-KR" sz="1000" b="1" dirty="0" err="1"/>
              <a:t>count.value</a:t>
            </a:r>
            <a:r>
              <a:rPr lang="en-US" altLang="ko-KR" sz="1000" b="1" dirty="0"/>
              <a:t>);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dirty="0"/>
              <a:t>function retrieve() {</a:t>
            </a:r>
          </a:p>
          <a:p>
            <a:pPr defTabSz="180000"/>
            <a:r>
              <a:rPr lang="en-US" altLang="ko-KR" sz="1000" dirty="0"/>
              <a:t>    if (!</a:t>
            </a:r>
            <a:r>
              <a:rPr lang="en-US" altLang="ko-KR" sz="1000" dirty="0" err="1"/>
              <a:t>window.localStorage</a:t>
            </a:r>
            <a:r>
              <a:rPr lang="en-US" altLang="ko-KR" sz="1000" dirty="0"/>
              <a:t>) {</a:t>
            </a:r>
          </a:p>
          <a:p>
            <a:pPr defTabSz="180000"/>
            <a:r>
              <a:rPr lang="ko-KR" altLang="en-US" sz="1000" dirty="0"/>
              <a:t>    </a:t>
            </a:r>
            <a:r>
              <a:rPr lang="en-US" altLang="ko-KR" sz="1000" dirty="0" smtClean="0"/>
              <a:t>		alert</a:t>
            </a:r>
            <a:r>
              <a:rPr lang="en-US" altLang="ko-KR" sz="1000" dirty="0"/>
              <a:t>("</a:t>
            </a:r>
            <a:r>
              <a:rPr lang="ko-KR" altLang="en-US" sz="1000" dirty="0" err="1"/>
              <a:t>로컬스토리지를</a:t>
            </a:r>
            <a:r>
              <a:rPr lang="ko-KR" altLang="en-US" sz="1000" dirty="0"/>
              <a:t> 지원하지 않습니다</a:t>
            </a:r>
            <a:r>
              <a:rPr lang="en-US" altLang="ko-KR" sz="1000" dirty="0"/>
              <a:t>.");</a:t>
            </a:r>
          </a:p>
          <a:p>
            <a:pPr defTabSz="180000"/>
            <a:r>
              <a:rPr lang="en-US" altLang="ko-KR" sz="1000" dirty="0"/>
              <a:t>   </a:t>
            </a:r>
            <a:r>
              <a:rPr lang="en-US" altLang="ko-KR" sz="1000" dirty="0" smtClean="0"/>
              <a:t>		return</a:t>
            </a:r>
            <a:r>
              <a:rPr lang="en-US" altLang="ko-KR" sz="1000" dirty="0"/>
              <a:t>;</a:t>
            </a:r>
          </a:p>
          <a:p>
            <a:pPr defTabSz="180000"/>
            <a:r>
              <a:rPr lang="ko-KR" altLang="en-US" sz="1000" dirty="0"/>
              <a:t>    </a:t>
            </a:r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b="1" dirty="0" err="1" smtClean="0"/>
              <a:t>var</a:t>
            </a:r>
            <a:r>
              <a:rPr lang="en-US" altLang="ko-KR" sz="1000" b="1" dirty="0" smtClean="0"/>
              <a:t> </a:t>
            </a:r>
            <a:r>
              <a:rPr lang="en-US" altLang="ko-KR" sz="1000" b="1" dirty="0" err="1"/>
              <a:t>val</a:t>
            </a:r>
            <a:r>
              <a:rPr lang="en-US" altLang="ko-KR" sz="1000" b="1" dirty="0"/>
              <a:t> = </a:t>
            </a:r>
            <a:r>
              <a:rPr lang="en-US" altLang="ko-KR" sz="1000" b="1" dirty="0" err="1"/>
              <a:t>localStorage.getItem</a:t>
            </a:r>
            <a:r>
              <a:rPr lang="en-US" altLang="ko-KR" sz="1000" b="1" dirty="0"/>
              <a:t>(</a:t>
            </a:r>
            <a:r>
              <a:rPr lang="en-US" altLang="ko-KR" sz="1000" b="1" dirty="0" err="1"/>
              <a:t>item.value</a:t>
            </a:r>
            <a:r>
              <a:rPr lang="en-US" altLang="ko-KR" sz="1000" b="1" dirty="0"/>
              <a:t>);</a:t>
            </a:r>
          </a:p>
          <a:p>
            <a:pPr defTabSz="180000"/>
            <a:r>
              <a:rPr lang="en-US" altLang="ko-KR" sz="1000" dirty="0" smtClean="0"/>
              <a:t>	if(</a:t>
            </a:r>
            <a:r>
              <a:rPr lang="en-US" altLang="ko-KR" sz="1000" dirty="0" err="1" smtClean="0"/>
              <a:t>val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== null)</a:t>
            </a:r>
          </a:p>
          <a:p>
            <a:pPr defTabSz="180000"/>
            <a:r>
              <a:rPr lang="en-US" altLang="ko-KR" sz="1000" dirty="0" smtClean="0"/>
              <a:t>		alert(</a:t>
            </a:r>
            <a:r>
              <a:rPr lang="en-US" altLang="ko-KR" sz="1000" dirty="0" err="1" smtClean="0"/>
              <a:t>item.value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 "</a:t>
            </a:r>
            <a:r>
              <a:rPr lang="ko-KR" altLang="en-US" sz="1000" dirty="0"/>
              <a:t>는 구입 리스트에  없습니다</a:t>
            </a:r>
            <a:r>
              <a:rPr lang="en-US" altLang="ko-KR" sz="1000" dirty="0"/>
              <a:t>.");</a:t>
            </a:r>
          </a:p>
          <a:p>
            <a:pPr defTabSz="180000"/>
            <a:r>
              <a:rPr lang="en-US" altLang="ko-KR" sz="1000" dirty="0" smtClean="0"/>
              <a:t>	else</a:t>
            </a:r>
            <a:endParaRPr lang="en-US" altLang="ko-KR" sz="1000" dirty="0"/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count.value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</a:t>
            </a:r>
            <a:r>
              <a:rPr lang="en-US" altLang="ko-KR" sz="1000" dirty="0" err="1"/>
              <a:t>val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dirty="0"/>
              <a:t>&lt;/script&gt;</a:t>
            </a:r>
          </a:p>
          <a:p>
            <a:pPr defTabSz="180000"/>
            <a:r>
              <a:rPr lang="en-US" altLang="ko-KR" sz="1000" dirty="0"/>
              <a:t>&lt;/body&gt;</a:t>
            </a:r>
          </a:p>
          <a:p>
            <a:pPr defTabSz="180000"/>
            <a:r>
              <a:rPr lang="en-US" altLang="ko-KR" sz="1000" dirty="0"/>
              <a:t>&lt;/html&gt;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69148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1. Chrome </a:t>
            </a:r>
            <a:r>
              <a:rPr lang="ko-KR" altLang="en-US" dirty="0" smtClean="0"/>
              <a:t>브라우저로 두 </a:t>
            </a:r>
            <a:r>
              <a:rPr lang="ko-KR" altLang="en-US" dirty="0"/>
              <a:t>윈도우에 각각 </a:t>
            </a:r>
            <a:r>
              <a:rPr lang="en-US" altLang="ko-KR" dirty="0" smtClean="0"/>
              <a:t>storageEvent.html </a:t>
            </a:r>
            <a:r>
              <a:rPr lang="ko-KR" altLang="en-US" dirty="0" smtClean="0"/>
              <a:t>열기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37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051720" y="5877272"/>
            <a:ext cx="885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윈도우 </a:t>
            </a:r>
            <a:r>
              <a:rPr lang="en-US" altLang="ko-KR" sz="1400" dirty="0" smtClean="0"/>
              <a:t>1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5913414" y="5877272"/>
            <a:ext cx="885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윈도우 </a:t>
            </a:r>
            <a:r>
              <a:rPr lang="en-US" altLang="ko-KR" sz="1400" dirty="0" smtClean="0"/>
              <a:t>2</a:t>
            </a:r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827584" y="1484784"/>
            <a:ext cx="4393253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/>
              <a:t>http://</a:t>
            </a:r>
            <a:r>
              <a:rPr lang="en-US" altLang="ko-KR" sz="1600" dirty="0" smtClean="0"/>
              <a:t>localhost/12/storageEvent.html</a:t>
            </a:r>
            <a:endParaRPr lang="en-US" altLang="ko-KR" sz="16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810" y="2088571"/>
            <a:ext cx="3426386" cy="375850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116" y="2088571"/>
            <a:ext cx="3426385" cy="376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094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58" y="1562147"/>
            <a:ext cx="3314415" cy="363568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8" y="1556792"/>
            <a:ext cx="3314415" cy="3641038"/>
          </a:xfrm>
          <a:prstGeom prst="rect">
            <a:avLst/>
          </a:prstGeom>
        </p:spPr>
      </p:pic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윈도우 </a:t>
            </a:r>
            <a:r>
              <a:rPr lang="en-US" altLang="ko-KR" dirty="0"/>
              <a:t>1</a:t>
            </a:r>
            <a:r>
              <a:rPr lang="ko-KR" altLang="en-US" dirty="0"/>
              <a:t>에서 </a:t>
            </a:r>
            <a:r>
              <a:rPr lang="en-US" altLang="ko-KR" dirty="0"/>
              <a:t>(</a:t>
            </a:r>
            <a:r>
              <a:rPr lang="ko-KR" altLang="en-US" dirty="0" err="1"/>
              <a:t>골뱅이</a:t>
            </a:r>
            <a:r>
              <a:rPr lang="en-US" altLang="ko-KR" dirty="0"/>
              <a:t>, 200) </a:t>
            </a:r>
            <a:r>
              <a:rPr lang="ko-KR" altLang="en-US" dirty="0"/>
              <a:t>아이템을 로컬 </a:t>
            </a:r>
            <a:r>
              <a:rPr lang="ko-KR" altLang="en-US" dirty="0" err="1"/>
              <a:t>스토리지에</a:t>
            </a:r>
            <a:r>
              <a:rPr lang="ko-KR" altLang="en-US" dirty="0"/>
              <a:t> </a:t>
            </a:r>
            <a:r>
              <a:rPr lang="ko-KR" altLang="en-US" dirty="0" smtClean="0"/>
              <a:t>저장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121196" y="5228740"/>
            <a:ext cx="885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윈도우 </a:t>
            </a:r>
            <a:r>
              <a:rPr lang="en-US" altLang="ko-KR" sz="1400" dirty="0" smtClean="0"/>
              <a:t>2</a:t>
            </a:r>
            <a:endParaRPr lang="ko-KR" altLang="en-US" sz="14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4320996" y="3275007"/>
            <a:ext cx="3096344" cy="792088"/>
          </a:xfrm>
          <a:prstGeom prst="roundRect">
            <a:avLst/>
          </a:prstGeom>
          <a:noFill/>
          <a:ln w="95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4465012" y="4744470"/>
            <a:ext cx="1260140" cy="906802"/>
          </a:xfrm>
          <a:custGeom>
            <a:avLst/>
            <a:gdLst>
              <a:gd name="connsiteX0" fmla="*/ 0 w 1892300"/>
              <a:gd name="connsiteY0" fmla="*/ 1117600 h 1117600"/>
              <a:gd name="connsiteX1" fmla="*/ 1066800 w 1892300"/>
              <a:gd name="connsiteY1" fmla="*/ 774700 h 1117600"/>
              <a:gd name="connsiteX2" fmla="*/ 1892300 w 1892300"/>
              <a:gd name="connsiteY2" fmla="*/ 0 h 111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92300" h="1117600">
                <a:moveTo>
                  <a:pt x="0" y="1117600"/>
                </a:moveTo>
                <a:cubicBezTo>
                  <a:pt x="375708" y="1039283"/>
                  <a:pt x="751417" y="960967"/>
                  <a:pt x="1066800" y="774700"/>
                </a:cubicBezTo>
                <a:cubicBezTo>
                  <a:pt x="1382183" y="588433"/>
                  <a:pt x="1637241" y="294216"/>
                  <a:pt x="1892300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981061" y="5204136"/>
            <a:ext cx="885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윈도우 </a:t>
            </a:r>
            <a:r>
              <a:rPr lang="en-US" altLang="ko-KR" sz="1400" dirty="0" smtClean="0"/>
              <a:t>1</a:t>
            </a:r>
            <a:endParaRPr lang="ko-KR" altLang="en-US" sz="1400" dirty="0"/>
          </a:p>
        </p:txBody>
      </p:sp>
      <p:sp>
        <p:nvSpPr>
          <p:cNvPr id="11" name="자유형 10"/>
          <p:cNvSpPr/>
          <p:nvPr/>
        </p:nvSpPr>
        <p:spPr>
          <a:xfrm>
            <a:off x="1900336" y="4744469"/>
            <a:ext cx="1700580" cy="906802"/>
          </a:xfrm>
          <a:custGeom>
            <a:avLst/>
            <a:gdLst>
              <a:gd name="connsiteX0" fmla="*/ 1498600 w 1498600"/>
              <a:gd name="connsiteY0" fmla="*/ 1257300 h 1257300"/>
              <a:gd name="connsiteX1" fmla="*/ 279400 w 1498600"/>
              <a:gd name="connsiteY1" fmla="*/ 673100 h 1257300"/>
              <a:gd name="connsiteX2" fmla="*/ 0 w 1498600"/>
              <a:gd name="connsiteY2" fmla="*/ 0 h 125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8600" h="1257300">
                <a:moveTo>
                  <a:pt x="1498600" y="1257300"/>
                </a:moveTo>
                <a:cubicBezTo>
                  <a:pt x="1013883" y="1069975"/>
                  <a:pt x="529167" y="882650"/>
                  <a:pt x="279400" y="673100"/>
                </a:cubicBezTo>
                <a:cubicBezTo>
                  <a:pt x="29633" y="463550"/>
                  <a:pt x="14816" y="231775"/>
                  <a:pt x="0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511640" y="5358025"/>
            <a:ext cx="1127232" cy="553998"/>
          </a:xfrm>
          <a:prstGeom prst="rect">
            <a:avLst/>
          </a:prstGeom>
          <a:noFill/>
          <a:ln w="12700">
            <a:noFill/>
            <a:headEnd type="none" w="med" len="med"/>
            <a:tailEnd type="triangle" w="med" len="med"/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solidFill>
                  <a:srgbClr val="0070C0"/>
                </a:solidFill>
              </a:rPr>
              <a:t>로컬스토리지가 </a:t>
            </a:r>
            <a:endParaRPr lang="en-US" altLang="ko-KR" sz="1000" dirty="0" smtClean="0">
              <a:solidFill>
                <a:srgbClr val="0070C0"/>
              </a:solidFill>
            </a:endParaRPr>
          </a:p>
          <a:p>
            <a:r>
              <a:rPr lang="ko-KR" altLang="en-US" sz="1000" dirty="0" smtClean="0">
                <a:solidFill>
                  <a:srgbClr val="0070C0"/>
                </a:solidFill>
              </a:rPr>
              <a:t>두 윈도우에서 </a:t>
            </a:r>
            <a:endParaRPr lang="en-US" altLang="ko-KR" sz="1000" dirty="0" smtClean="0">
              <a:solidFill>
                <a:srgbClr val="0070C0"/>
              </a:solidFill>
            </a:endParaRPr>
          </a:p>
          <a:p>
            <a:r>
              <a:rPr lang="ko-KR" altLang="en-US" sz="1000" dirty="0" smtClean="0">
                <a:solidFill>
                  <a:srgbClr val="0070C0"/>
                </a:solidFill>
              </a:rPr>
              <a:t>공유됨을 확인</a:t>
            </a:r>
            <a:endParaRPr lang="ko-KR" altLang="en-US" sz="1000" dirty="0">
              <a:solidFill>
                <a:srgbClr val="0070C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757505" y="6371351"/>
            <a:ext cx="4806280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ko-KR" altLang="en-US" sz="1200" dirty="0"/>
              <a:t>윈도우 </a:t>
            </a:r>
            <a:r>
              <a:rPr lang="en-US" altLang="ko-KR" sz="1200" dirty="0"/>
              <a:t>2</a:t>
            </a:r>
            <a:r>
              <a:rPr lang="ko-KR" altLang="en-US" sz="1200" dirty="0"/>
              <a:t>에 </a:t>
            </a:r>
            <a:r>
              <a:rPr lang="en-US" altLang="ko-KR" sz="1200" dirty="0"/>
              <a:t>storage </a:t>
            </a:r>
            <a:r>
              <a:rPr lang="ko-KR" altLang="en-US" sz="1200" dirty="0"/>
              <a:t>이벤트 전달</a:t>
            </a:r>
            <a:r>
              <a:rPr lang="en-US" altLang="ko-KR" sz="1200" dirty="0"/>
              <a:t>. </a:t>
            </a:r>
            <a:r>
              <a:rPr lang="ko-KR" altLang="en-US" sz="1200" dirty="0"/>
              <a:t>두 윈도우의 로컬스토리지 공유</a:t>
            </a: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2880836" y="2410911"/>
            <a:ext cx="482973" cy="281766"/>
          </a:xfrm>
          <a:prstGeom prst="wedgeRoundRectCallout">
            <a:avLst>
              <a:gd name="adj1" fmla="val -16215"/>
              <a:gd name="adj2" fmla="val 10172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smtClean="0">
                <a:solidFill>
                  <a:schemeClr val="tx1"/>
                </a:solidFill>
              </a:rPr>
              <a:t>클릭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7524328" y="3377311"/>
            <a:ext cx="1584176" cy="504056"/>
          </a:xfrm>
          <a:prstGeom prst="wedgeRoundRectCallout">
            <a:avLst>
              <a:gd name="adj1" fmla="val -56556"/>
              <a:gd name="adj2" fmla="val 331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 err="1" smtClean="0">
                <a:solidFill>
                  <a:schemeClr val="tx1"/>
                </a:solidFill>
              </a:rPr>
              <a:t>storageEventListener</a:t>
            </a:r>
            <a:r>
              <a:rPr lang="en-US" altLang="ko-KR" sz="1000" dirty="0" smtClean="0">
                <a:solidFill>
                  <a:schemeClr val="tx1"/>
                </a:solidFill>
              </a:rPr>
              <a:t>(e) </a:t>
            </a:r>
            <a:r>
              <a:rPr lang="ko-KR" altLang="en-US" sz="1000" dirty="0" smtClean="0">
                <a:solidFill>
                  <a:schemeClr val="tx1"/>
                </a:solidFill>
              </a:rPr>
              <a:t>함수가 출력한 내용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966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919" y="1837369"/>
            <a:ext cx="3008466" cy="330493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558" y="1837369"/>
            <a:ext cx="3008466" cy="3300078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mtClean="0"/>
              <a:t>3. </a:t>
            </a:r>
            <a:r>
              <a:rPr lang="ko-KR" altLang="en-US" smtClean="0"/>
              <a:t>윈도우</a:t>
            </a:r>
            <a:r>
              <a:rPr lang="en-US" altLang="ko-KR" dirty="0"/>
              <a:t>1</a:t>
            </a:r>
            <a:r>
              <a:rPr lang="ko-KR" altLang="en-US" dirty="0"/>
              <a:t>에서 </a:t>
            </a:r>
            <a:r>
              <a:rPr lang="en-US" altLang="ko-KR" dirty="0"/>
              <a:t>(</a:t>
            </a:r>
            <a:r>
              <a:rPr lang="ko-KR" altLang="en-US" dirty="0" err="1"/>
              <a:t>골뱅이</a:t>
            </a:r>
            <a:r>
              <a:rPr lang="en-US" altLang="ko-KR" dirty="0"/>
              <a:t>, 200) </a:t>
            </a:r>
            <a:r>
              <a:rPr lang="ko-KR" altLang="en-US" dirty="0"/>
              <a:t>아이템의 ‘값’을 </a:t>
            </a:r>
            <a:r>
              <a:rPr lang="en-US" altLang="ko-KR" dirty="0"/>
              <a:t>200</a:t>
            </a:r>
            <a:r>
              <a:rPr lang="ko-KR" altLang="en-US" dirty="0"/>
              <a:t>에서 </a:t>
            </a:r>
            <a:r>
              <a:rPr lang="en-US" altLang="ko-KR" dirty="0"/>
              <a:t>50</a:t>
            </a:r>
            <a:r>
              <a:rPr lang="ko-KR" altLang="en-US" dirty="0"/>
              <a:t>으로 </a:t>
            </a:r>
            <a:r>
              <a:rPr lang="ko-KR" altLang="en-US" dirty="0" smtClean="0"/>
              <a:t>수정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892619" y="5189710"/>
            <a:ext cx="98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윈도우 </a:t>
            </a:r>
            <a:r>
              <a:rPr lang="en-US" altLang="ko-KR" sz="1400" dirty="0" smtClean="0"/>
              <a:t>1</a:t>
            </a:r>
            <a:endParaRPr lang="ko-KR" alt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5508104" y="5164818"/>
            <a:ext cx="98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윈도우 </a:t>
            </a:r>
            <a:r>
              <a:rPr lang="en-US" altLang="ko-KR" sz="1400" dirty="0" smtClean="0"/>
              <a:t>2</a:t>
            </a:r>
            <a:endParaRPr lang="ko-KR" altLang="en-US" sz="14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6260441" y="3478526"/>
            <a:ext cx="1368152" cy="271451"/>
          </a:xfrm>
          <a:prstGeom prst="wedgeRoundRectCallout">
            <a:avLst>
              <a:gd name="adj1" fmla="val -87658"/>
              <a:gd name="adj2" fmla="val 234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1000" dirty="0" smtClean="0">
                <a:solidFill>
                  <a:schemeClr val="tx1"/>
                </a:solidFill>
              </a:rPr>
              <a:t>200</a:t>
            </a:r>
            <a:r>
              <a:rPr lang="ko-KR" altLang="en-US" sz="1000" dirty="0" smtClean="0">
                <a:solidFill>
                  <a:schemeClr val="tx1"/>
                </a:solidFill>
              </a:rPr>
              <a:t>이 </a:t>
            </a:r>
            <a:r>
              <a:rPr lang="en-US" altLang="ko-KR" sz="1000" dirty="0" smtClean="0">
                <a:solidFill>
                  <a:schemeClr val="tx1"/>
                </a:solidFill>
              </a:rPr>
              <a:t>50</a:t>
            </a:r>
            <a:r>
              <a:rPr lang="ko-KR" altLang="en-US" sz="1000" dirty="0" smtClean="0">
                <a:solidFill>
                  <a:schemeClr val="tx1"/>
                </a:solidFill>
              </a:rPr>
              <a:t>으로 변경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2374129" y="2968683"/>
            <a:ext cx="253655" cy="229053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2149919" y="6130261"/>
            <a:ext cx="4572000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ko-KR" altLang="en-US" sz="1200" dirty="0"/>
              <a:t>윈도우</a:t>
            </a:r>
            <a:r>
              <a:rPr lang="en-US" altLang="ko-KR" sz="1200" dirty="0"/>
              <a:t>1</a:t>
            </a:r>
            <a:r>
              <a:rPr lang="ko-KR" altLang="en-US" sz="1200" dirty="0"/>
              <a:t>에서 아이템을 변경하면 윈도우</a:t>
            </a:r>
            <a:r>
              <a:rPr lang="en-US" altLang="ko-KR" sz="1200" dirty="0"/>
              <a:t>2</a:t>
            </a:r>
            <a:r>
              <a:rPr lang="ko-KR" altLang="en-US" sz="1200" dirty="0"/>
              <a:t>에 </a:t>
            </a:r>
            <a:r>
              <a:rPr lang="en-US" altLang="ko-KR" sz="1200" dirty="0"/>
              <a:t>storage </a:t>
            </a:r>
            <a:r>
              <a:rPr lang="ko-KR" altLang="en-US" sz="1200" dirty="0"/>
              <a:t>이벤트 발생</a:t>
            </a:r>
          </a:p>
        </p:txBody>
      </p:sp>
      <p:sp>
        <p:nvSpPr>
          <p:cNvPr id="15" name="타원 14"/>
          <p:cNvSpPr/>
          <p:nvPr/>
        </p:nvSpPr>
        <p:spPr>
          <a:xfrm>
            <a:off x="5470473" y="3559987"/>
            <a:ext cx="253655" cy="229053"/>
          </a:xfrm>
          <a:prstGeom prst="ellipse">
            <a:avLst/>
          </a:prstGeom>
          <a:noFill/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3059832" y="2564904"/>
            <a:ext cx="482973" cy="281766"/>
          </a:xfrm>
          <a:prstGeom prst="wedgeRoundRectCallout">
            <a:avLst>
              <a:gd name="adj1" fmla="val -16215"/>
              <a:gd name="adj2" fmla="val 10172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smtClean="0">
                <a:solidFill>
                  <a:schemeClr val="tx1"/>
                </a:solidFill>
              </a:rPr>
              <a:t>클릭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26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제목 308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브라우저와 웹 서버의 </a:t>
            </a:r>
            <a:r>
              <a:rPr lang="ko-KR" altLang="en-US" dirty="0" smtClean="0"/>
              <a:t>통신</a:t>
            </a:r>
            <a:r>
              <a:rPr lang="en-US" altLang="ko-KR" dirty="0" smtClean="0"/>
              <a:t>, HTTP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 dirty="0"/>
          </a:p>
        </p:txBody>
      </p:sp>
      <p:grpSp>
        <p:nvGrpSpPr>
          <p:cNvPr id="2" name="그룹 1"/>
          <p:cNvGrpSpPr/>
          <p:nvPr/>
        </p:nvGrpSpPr>
        <p:grpSpPr>
          <a:xfrm>
            <a:off x="960307" y="1642811"/>
            <a:ext cx="7136240" cy="3639466"/>
            <a:chOff x="960307" y="1642811"/>
            <a:chExt cx="7136240" cy="3639466"/>
          </a:xfrm>
        </p:grpSpPr>
        <p:sp>
          <p:nvSpPr>
            <p:cNvPr id="3091" name="자유형 3090"/>
            <p:cNvSpPr/>
            <p:nvPr/>
          </p:nvSpPr>
          <p:spPr>
            <a:xfrm>
              <a:off x="6082077" y="1642811"/>
              <a:ext cx="2014470" cy="3455469"/>
            </a:xfrm>
            <a:custGeom>
              <a:avLst/>
              <a:gdLst>
                <a:gd name="connsiteX0" fmla="*/ 866274 w 2014470"/>
                <a:gd name="connsiteY0" fmla="*/ 28876 h 3455469"/>
                <a:gd name="connsiteX1" fmla="*/ 798897 w 2014470"/>
                <a:gd name="connsiteY1" fmla="*/ 38501 h 3455469"/>
                <a:gd name="connsiteX2" fmla="*/ 644893 w 2014470"/>
                <a:gd name="connsiteY2" fmla="*/ 77002 h 3455469"/>
                <a:gd name="connsiteX3" fmla="*/ 404262 w 2014470"/>
                <a:gd name="connsiteY3" fmla="*/ 86627 h 3455469"/>
                <a:gd name="connsiteX4" fmla="*/ 317634 w 2014470"/>
                <a:gd name="connsiteY4" fmla="*/ 125128 h 3455469"/>
                <a:gd name="connsiteX5" fmla="*/ 259883 w 2014470"/>
                <a:gd name="connsiteY5" fmla="*/ 154004 h 3455469"/>
                <a:gd name="connsiteX6" fmla="*/ 202131 w 2014470"/>
                <a:gd name="connsiteY6" fmla="*/ 211756 h 3455469"/>
                <a:gd name="connsiteX7" fmla="*/ 173255 w 2014470"/>
                <a:gd name="connsiteY7" fmla="*/ 240632 h 3455469"/>
                <a:gd name="connsiteX8" fmla="*/ 144379 w 2014470"/>
                <a:gd name="connsiteY8" fmla="*/ 259882 h 3455469"/>
                <a:gd name="connsiteX9" fmla="*/ 77003 w 2014470"/>
                <a:gd name="connsiteY9" fmla="*/ 346509 h 3455469"/>
                <a:gd name="connsiteX10" fmla="*/ 67377 w 2014470"/>
                <a:gd name="connsiteY10" fmla="*/ 375385 h 3455469"/>
                <a:gd name="connsiteX11" fmla="*/ 57752 w 2014470"/>
                <a:gd name="connsiteY11" fmla="*/ 433137 h 3455469"/>
                <a:gd name="connsiteX12" fmla="*/ 48127 w 2014470"/>
                <a:gd name="connsiteY12" fmla="*/ 481263 h 3455469"/>
                <a:gd name="connsiteX13" fmla="*/ 38502 w 2014470"/>
                <a:gd name="connsiteY13" fmla="*/ 798897 h 3455469"/>
                <a:gd name="connsiteX14" fmla="*/ 19251 w 2014470"/>
                <a:gd name="connsiteY14" fmla="*/ 1097280 h 3455469"/>
                <a:gd name="connsiteX15" fmla="*/ 9626 w 2014470"/>
                <a:gd name="connsiteY15" fmla="*/ 1232034 h 3455469"/>
                <a:gd name="connsiteX16" fmla="*/ 0 w 2014470"/>
                <a:gd name="connsiteY16" fmla="*/ 1328286 h 3455469"/>
                <a:gd name="connsiteX17" fmla="*/ 9626 w 2014470"/>
                <a:gd name="connsiteY17" fmla="*/ 2396690 h 3455469"/>
                <a:gd name="connsiteX18" fmla="*/ 19251 w 2014470"/>
                <a:gd name="connsiteY18" fmla="*/ 2589196 h 3455469"/>
                <a:gd name="connsiteX19" fmla="*/ 28876 w 2014470"/>
                <a:gd name="connsiteY19" fmla="*/ 2704699 h 3455469"/>
                <a:gd name="connsiteX20" fmla="*/ 48127 w 2014470"/>
                <a:gd name="connsiteY20" fmla="*/ 2762450 h 3455469"/>
                <a:gd name="connsiteX21" fmla="*/ 57752 w 2014470"/>
                <a:gd name="connsiteY21" fmla="*/ 2839453 h 3455469"/>
                <a:gd name="connsiteX22" fmla="*/ 77003 w 2014470"/>
                <a:gd name="connsiteY22" fmla="*/ 2897204 h 3455469"/>
                <a:gd name="connsiteX23" fmla="*/ 86628 w 2014470"/>
                <a:gd name="connsiteY23" fmla="*/ 2926080 h 3455469"/>
                <a:gd name="connsiteX24" fmla="*/ 96253 w 2014470"/>
                <a:gd name="connsiteY24" fmla="*/ 2964581 h 3455469"/>
                <a:gd name="connsiteX25" fmla="*/ 115504 w 2014470"/>
                <a:gd name="connsiteY25" fmla="*/ 3022333 h 3455469"/>
                <a:gd name="connsiteX26" fmla="*/ 125129 w 2014470"/>
                <a:gd name="connsiteY26" fmla="*/ 3051208 h 3455469"/>
                <a:gd name="connsiteX27" fmla="*/ 134754 w 2014470"/>
                <a:gd name="connsiteY27" fmla="*/ 3089709 h 3455469"/>
                <a:gd name="connsiteX28" fmla="*/ 211756 w 2014470"/>
                <a:gd name="connsiteY28" fmla="*/ 3176337 h 3455469"/>
                <a:gd name="connsiteX29" fmla="*/ 240632 w 2014470"/>
                <a:gd name="connsiteY29" fmla="*/ 3205213 h 3455469"/>
                <a:gd name="connsiteX30" fmla="*/ 269508 w 2014470"/>
                <a:gd name="connsiteY30" fmla="*/ 3243714 h 3455469"/>
                <a:gd name="connsiteX31" fmla="*/ 298384 w 2014470"/>
                <a:gd name="connsiteY31" fmla="*/ 3253339 h 3455469"/>
                <a:gd name="connsiteX32" fmla="*/ 385011 w 2014470"/>
                <a:gd name="connsiteY32" fmla="*/ 3320716 h 3455469"/>
                <a:gd name="connsiteX33" fmla="*/ 413887 w 2014470"/>
                <a:gd name="connsiteY33" fmla="*/ 3349592 h 3455469"/>
                <a:gd name="connsiteX34" fmla="*/ 452388 w 2014470"/>
                <a:gd name="connsiteY34" fmla="*/ 3359217 h 3455469"/>
                <a:gd name="connsiteX35" fmla="*/ 481264 w 2014470"/>
                <a:gd name="connsiteY35" fmla="*/ 3368842 h 3455469"/>
                <a:gd name="connsiteX36" fmla="*/ 519765 w 2014470"/>
                <a:gd name="connsiteY36" fmla="*/ 3378467 h 3455469"/>
                <a:gd name="connsiteX37" fmla="*/ 587142 w 2014470"/>
                <a:gd name="connsiteY37" fmla="*/ 3407343 h 3455469"/>
                <a:gd name="connsiteX38" fmla="*/ 635268 w 2014470"/>
                <a:gd name="connsiteY38" fmla="*/ 3416968 h 3455469"/>
                <a:gd name="connsiteX39" fmla="*/ 673769 w 2014470"/>
                <a:gd name="connsiteY39" fmla="*/ 3426594 h 3455469"/>
                <a:gd name="connsiteX40" fmla="*/ 885525 w 2014470"/>
                <a:gd name="connsiteY40" fmla="*/ 3445844 h 3455469"/>
                <a:gd name="connsiteX41" fmla="*/ 962527 w 2014470"/>
                <a:gd name="connsiteY41" fmla="*/ 3455469 h 3455469"/>
                <a:gd name="connsiteX42" fmla="*/ 1270535 w 2014470"/>
                <a:gd name="connsiteY42" fmla="*/ 3445844 h 3455469"/>
                <a:gd name="connsiteX43" fmla="*/ 1309036 w 2014470"/>
                <a:gd name="connsiteY43" fmla="*/ 3426594 h 3455469"/>
                <a:gd name="connsiteX44" fmla="*/ 1366788 w 2014470"/>
                <a:gd name="connsiteY44" fmla="*/ 3407343 h 3455469"/>
                <a:gd name="connsiteX45" fmla="*/ 1395664 w 2014470"/>
                <a:gd name="connsiteY45" fmla="*/ 3388093 h 3455469"/>
                <a:gd name="connsiteX46" fmla="*/ 1424539 w 2014470"/>
                <a:gd name="connsiteY46" fmla="*/ 3359217 h 3455469"/>
                <a:gd name="connsiteX47" fmla="*/ 1453415 w 2014470"/>
                <a:gd name="connsiteY47" fmla="*/ 3349592 h 3455469"/>
                <a:gd name="connsiteX48" fmla="*/ 1540043 w 2014470"/>
                <a:gd name="connsiteY48" fmla="*/ 3301465 h 3455469"/>
                <a:gd name="connsiteX49" fmla="*/ 1568918 w 2014470"/>
                <a:gd name="connsiteY49" fmla="*/ 3282215 h 3455469"/>
                <a:gd name="connsiteX50" fmla="*/ 1597794 w 2014470"/>
                <a:gd name="connsiteY50" fmla="*/ 3272589 h 3455469"/>
                <a:gd name="connsiteX51" fmla="*/ 1684422 w 2014470"/>
                <a:gd name="connsiteY51" fmla="*/ 3205213 h 3455469"/>
                <a:gd name="connsiteX52" fmla="*/ 1732548 w 2014470"/>
                <a:gd name="connsiteY52" fmla="*/ 3118585 h 3455469"/>
                <a:gd name="connsiteX53" fmla="*/ 1751798 w 2014470"/>
                <a:gd name="connsiteY53" fmla="*/ 3089709 h 3455469"/>
                <a:gd name="connsiteX54" fmla="*/ 1771049 w 2014470"/>
                <a:gd name="connsiteY54" fmla="*/ 3060834 h 3455469"/>
                <a:gd name="connsiteX55" fmla="*/ 1809550 w 2014470"/>
                <a:gd name="connsiteY55" fmla="*/ 2974206 h 3455469"/>
                <a:gd name="connsiteX56" fmla="*/ 1819175 w 2014470"/>
                <a:gd name="connsiteY56" fmla="*/ 2945330 h 3455469"/>
                <a:gd name="connsiteX57" fmla="*/ 1838426 w 2014470"/>
                <a:gd name="connsiteY57" fmla="*/ 2916455 h 3455469"/>
                <a:gd name="connsiteX58" fmla="*/ 1848051 w 2014470"/>
                <a:gd name="connsiteY58" fmla="*/ 2829827 h 3455469"/>
                <a:gd name="connsiteX59" fmla="*/ 1867302 w 2014470"/>
                <a:gd name="connsiteY59" fmla="*/ 2762450 h 3455469"/>
                <a:gd name="connsiteX60" fmla="*/ 1886552 w 2014470"/>
                <a:gd name="connsiteY60" fmla="*/ 2675823 h 3455469"/>
                <a:gd name="connsiteX61" fmla="*/ 1896177 w 2014470"/>
                <a:gd name="connsiteY61" fmla="*/ 2646947 h 3455469"/>
                <a:gd name="connsiteX62" fmla="*/ 1905803 w 2014470"/>
                <a:gd name="connsiteY62" fmla="*/ 2569945 h 3455469"/>
                <a:gd name="connsiteX63" fmla="*/ 1925053 w 2014470"/>
                <a:gd name="connsiteY63" fmla="*/ 2512194 h 3455469"/>
                <a:gd name="connsiteX64" fmla="*/ 1934678 w 2014470"/>
                <a:gd name="connsiteY64" fmla="*/ 2415941 h 3455469"/>
                <a:gd name="connsiteX65" fmla="*/ 1953929 w 2014470"/>
                <a:gd name="connsiteY65" fmla="*/ 2338939 h 3455469"/>
                <a:gd name="connsiteX66" fmla="*/ 1963554 w 2014470"/>
                <a:gd name="connsiteY66" fmla="*/ 2242686 h 3455469"/>
                <a:gd name="connsiteX67" fmla="*/ 1973179 w 2014470"/>
                <a:gd name="connsiteY67" fmla="*/ 2213810 h 3455469"/>
                <a:gd name="connsiteX68" fmla="*/ 1982805 w 2014470"/>
                <a:gd name="connsiteY68" fmla="*/ 2069432 h 3455469"/>
                <a:gd name="connsiteX69" fmla="*/ 1992430 w 2014470"/>
                <a:gd name="connsiteY69" fmla="*/ 2040556 h 3455469"/>
                <a:gd name="connsiteX70" fmla="*/ 2011680 w 2014470"/>
                <a:gd name="connsiteY70" fmla="*/ 1944303 h 3455469"/>
                <a:gd name="connsiteX71" fmla="*/ 1982805 w 2014470"/>
                <a:gd name="connsiteY71" fmla="*/ 1540042 h 3455469"/>
                <a:gd name="connsiteX72" fmla="*/ 1963554 w 2014470"/>
                <a:gd name="connsiteY72" fmla="*/ 1463040 h 3455469"/>
                <a:gd name="connsiteX73" fmla="*/ 1944304 w 2014470"/>
                <a:gd name="connsiteY73" fmla="*/ 1434164 h 3455469"/>
                <a:gd name="connsiteX74" fmla="*/ 1925053 w 2014470"/>
                <a:gd name="connsiteY74" fmla="*/ 1309036 h 3455469"/>
                <a:gd name="connsiteX75" fmla="*/ 1915428 w 2014470"/>
                <a:gd name="connsiteY75" fmla="*/ 1280160 h 3455469"/>
                <a:gd name="connsiteX76" fmla="*/ 1905803 w 2014470"/>
                <a:gd name="connsiteY76" fmla="*/ 1232034 h 3455469"/>
                <a:gd name="connsiteX77" fmla="*/ 1896177 w 2014470"/>
                <a:gd name="connsiteY77" fmla="*/ 1126156 h 3455469"/>
                <a:gd name="connsiteX78" fmla="*/ 1886552 w 2014470"/>
                <a:gd name="connsiteY78" fmla="*/ 1097280 h 3455469"/>
                <a:gd name="connsiteX79" fmla="*/ 1876927 w 2014470"/>
                <a:gd name="connsiteY79" fmla="*/ 1020278 h 3455469"/>
                <a:gd name="connsiteX80" fmla="*/ 1867302 w 2014470"/>
                <a:gd name="connsiteY80" fmla="*/ 952901 h 3455469"/>
                <a:gd name="connsiteX81" fmla="*/ 1848051 w 2014470"/>
                <a:gd name="connsiteY81" fmla="*/ 885524 h 3455469"/>
                <a:gd name="connsiteX82" fmla="*/ 1838426 w 2014470"/>
                <a:gd name="connsiteY82" fmla="*/ 827773 h 3455469"/>
                <a:gd name="connsiteX83" fmla="*/ 1819175 w 2014470"/>
                <a:gd name="connsiteY83" fmla="*/ 789272 h 3455469"/>
                <a:gd name="connsiteX84" fmla="*/ 1790299 w 2014470"/>
                <a:gd name="connsiteY84" fmla="*/ 731520 h 3455469"/>
                <a:gd name="connsiteX85" fmla="*/ 1771049 w 2014470"/>
                <a:gd name="connsiteY85" fmla="*/ 644893 h 3455469"/>
                <a:gd name="connsiteX86" fmla="*/ 1761424 w 2014470"/>
                <a:gd name="connsiteY86" fmla="*/ 616017 h 3455469"/>
                <a:gd name="connsiteX87" fmla="*/ 1742173 w 2014470"/>
                <a:gd name="connsiteY87" fmla="*/ 587141 h 3455469"/>
                <a:gd name="connsiteX88" fmla="*/ 1713297 w 2014470"/>
                <a:gd name="connsiteY88" fmla="*/ 529389 h 3455469"/>
                <a:gd name="connsiteX89" fmla="*/ 1684422 w 2014470"/>
                <a:gd name="connsiteY89" fmla="*/ 471638 h 3455469"/>
                <a:gd name="connsiteX90" fmla="*/ 1674796 w 2014470"/>
                <a:gd name="connsiteY90" fmla="*/ 423512 h 3455469"/>
                <a:gd name="connsiteX91" fmla="*/ 1645920 w 2014470"/>
                <a:gd name="connsiteY91" fmla="*/ 336884 h 3455469"/>
                <a:gd name="connsiteX92" fmla="*/ 1626670 w 2014470"/>
                <a:gd name="connsiteY92" fmla="*/ 308008 h 3455469"/>
                <a:gd name="connsiteX93" fmla="*/ 1607419 w 2014470"/>
                <a:gd name="connsiteY93" fmla="*/ 250257 h 3455469"/>
                <a:gd name="connsiteX94" fmla="*/ 1578544 w 2014470"/>
                <a:gd name="connsiteY94" fmla="*/ 221381 h 3455469"/>
                <a:gd name="connsiteX95" fmla="*/ 1491916 w 2014470"/>
                <a:gd name="connsiteY95" fmla="*/ 125128 h 3455469"/>
                <a:gd name="connsiteX96" fmla="*/ 1424539 w 2014470"/>
                <a:gd name="connsiteY96" fmla="*/ 86627 h 3455469"/>
                <a:gd name="connsiteX97" fmla="*/ 1386038 w 2014470"/>
                <a:gd name="connsiteY97" fmla="*/ 67377 h 3455469"/>
                <a:gd name="connsiteX98" fmla="*/ 1357163 w 2014470"/>
                <a:gd name="connsiteY98" fmla="*/ 48126 h 3455469"/>
                <a:gd name="connsiteX99" fmla="*/ 1241659 w 2014470"/>
                <a:gd name="connsiteY99" fmla="*/ 19250 h 3455469"/>
                <a:gd name="connsiteX100" fmla="*/ 1212784 w 2014470"/>
                <a:gd name="connsiteY100" fmla="*/ 9625 h 3455469"/>
                <a:gd name="connsiteX101" fmla="*/ 1087655 w 2014470"/>
                <a:gd name="connsiteY101" fmla="*/ 0 h 3455469"/>
                <a:gd name="connsiteX102" fmla="*/ 875899 w 2014470"/>
                <a:gd name="connsiteY102" fmla="*/ 9625 h 3455469"/>
                <a:gd name="connsiteX103" fmla="*/ 866274 w 2014470"/>
                <a:gd name="connsiteY103" fmla="*/ 28876 h 3455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014470" h="3455469">
                  <a:moveTo>
                    <a:pt x="866274" y="28876"/>
                  </a:moveTo>
                  <a:cubicBezTo>
                    <a:pt x="853440" y="33689"/>
                    <a:pt x="821003" y="33400"/>
                    <a:pt x="798897" y="38501"/>
                  </a:cubicBezTo>
                  <a:cubicBezTo>
                    <a:pt x="722776" y="56067"/>
                    <a:pt x="740612" y="73173"/>
                    <a:pt x="644893" y="77002"/>
                  </a:cubicBezTo>
                  <a:lnTo>
                    <a:pt x="404262" y="86627"/>
                  </a:lnTo>
                  <a:cubicBezTo>
                    <a:pt x="255274" y="136290"/>
                    <a:pt x="409150" y="79370"/>
                    <a:pt x="317634" y="125128"/>
                  </a:cubicBezTo>
                  <a:cubicBezTo>
                    <a:pt x="279411" y="144239"/>
                    <a:pt x="295345" y="122482"/>
                    <a:pt x="259883" y="154004"/>
                  </a:cubicBezTo>
                  <a:cubicBezTo>
                    <a:pt x="239535" y="172091"/>
                    <a:pt x="221382" y="192505"/>
                    <a:pt x="202131" y="211756"/>
                  </a:cubicBezTo>
                  <a:cubicBezTo>
                    <a:pt x="192506" y="221381"/>
                    <a:pt x="184581" y="233081"/>
                    <a:pt x="173255" y="240632"/>
                  </a:cubicBezTo>
                  <a:cubicBezTo>
                    <a:pt x="163630" y="247049"/>
                    <a:pt x="153266" y="252476"/>
                    <a:pt x="144379" y="259882"/>
                  </a:cubicBezTo>
                  <a:cubicBezTo>
                    <a:pt x="110456" y="288152"/>
                    <a:pt x="103830" y="306270"/>
                    <a:pt x="77003" y="346509"/>
                  </a:cubicBezTo>
                  <a:cubicBezTo>
                    <a:pt x="71375" y="354951"/>
                    <a:pt x="70586" y="365760"/>
                    <a:pt x="67377" y="375385"/>
                  </a:cubicBezTo>
                  <a:cubicBezTo>
                    <a:pt x="64169" y="394636"/>
                    <a:pt x="61243" y="413936"/>
                    <a:pt x="57752" y="433137"/>
                  </a:cubicBezTo>
                  <a:cubicBezTo>
                    <a:pt x="54826" y="449233"/>
                    <a:pt x="48987" y="464926"/>
                    <a:pt x="48127" y="481263"/>
                  </a:cubicBezTo>
                  <a:cubicBezTo>
                    <a:pt x="42560" y="587043"/>
                    <a:pt x="42031" y="693029"/>
                    <a:pt x="38502" y="798897"/>
                  </a:cubicBezTo>
                  <a:cubicBezTo>
                    <a:pt x="29554" y="1067327"/>
                    <a:pt x="49722" y="975393"/>
                    <a:pt x="19251" y="1097280"/>
                  </a:cubicBezTo>
                  <a:cubicBezTo>
                    <a:pt x="16043" y="1142198"/>
                    <a:pt x="13366" y="1187157"/>
                    <a:pt x="9626" y="1232034"/>
                  </a:cubicBezTo>
                  <a:cubicBezTo>
                    <a:pt x="6948" y="1264167"/>
                    <a:pt x="0" y="1296042"/>
                    <a:pt x="0" y="1328286"/>
                  </a:cubicBezTo>
                  <a:cubicBezTo>
                    <a:pt x="0" y="1684435"/>
                    <a:pt x="4189" y="2040582"/>
                    <a:pt x="9626" y="2396690"/>
                  </a:cubicBezTo>
                  <a:cubicBezTo>
                    <a:pt x="10607" y="2460931"/>
                    <a:pt x="15243" y="2525072"/>
                    <a:pt x="19251" y="2589196"/>
                  </a:cubicBezTo>
                  <a:cubicBezTo>
                    <a:pt x="21661" y="2627755"/>
                    <a:pt x="22524" y="2666590"/>
                    <a:pt x="28876" y="2704699"/>
                  </a:cubicBezTo>
                  <a:cubicBezTo>
                    <a:pt x="32212" y="2724715"/>
                    <a:pt x="48127" y="2762450"/>
                    <a:pt x="48127" y="2762450"/>
                  </a:cubicBezTo>
                  <a:cubicBezTo>
                    <a:pt x="51335" y="2788118"/>
                    <a:pt x="52332" y="2814160"/>
                    <a:pt x="57752" y="2839453"/>
                  </a:cubicBezTo>
                  <a:cubicBezTo>
                    <a:pt x="62004" y="2859294"/>
                    <a:pt x="70586" y="2877954"/>
                    <a:pt x="77003" y="2897204"/>
                  </a:cubicBezTo>
                  <a:lnTo>
                    <a:pt x="86628" y="2926080"/>
                  </a:lnTo>
                  <a:cubicBezTo>
                    <a:pt x="90811" y="2938630"/>
                    <a:pt x="92452" y="2951910"/>
                    <a:pt x="96253" y="2964581"/>
                  </a:cubicBezTo>
                  <a:cubicBezTo>
                    <a:pt x="102084" y="2984017"/>
                    <a:pt x="109087" y="3003082"/>
                    <a:pt x="115504" y="3022333"/>
                  </a:cubicBezTo>
                  <a:lnTo>
                    <a:pt x="125129" y="3051208"/>
                  </a:lnTo>
                  <a:cubicBezTo>
                    <a:pt x="129312" y="3063758"/>
                    <a:pt x="129543" y="3077550"/>
                    <a:pt x="134754" y="3089709"/>
                  </a:cubicBezTo>
                  <a:cubicBezTo>
                    <a:pt x="147635" y="3119765"/>
                    <a:pt x="196355" y="3160935"/>
                    <a:pt x="211756" y="3176337"/>
                  </a:cubicBezTo>
                  <a:lnTo>
                    <a:pt x="240632" y="3205213"/>
                  </a:lnTo>
                  <a:cubicBezTo>
                    <a:pt x="251976" y="3216557"/>
                    <a:pt x="257184" y="3233444"/>
                    <a:pt x="269508" y="3243714"/>
                  </a:cubicBezTo>
                  <a:cubicBezTo>
                    <a:pt x="277302" y="3250209"/>
                    <a:pt x="288759" y="3250131"/>
                    <a:pt x="298384" y="3253339"/>
                  </a:cubicBezTo>
                  <a:cubicBezTo>
                    <a:pt x="363309" y="3318264"/>
                    <a:pt x="330308" y="3302480"/>
                    <a:pt x="385011" y="3320716"/>
                  </a:cubicBezTo>
                  <a:cubicBezTo>
                    <a:pt x="394636" y="3330341"/>
                    <a:pt x="402068" y="3342838"/>
                    <a:pt x="413887" y="3349592"/>
                  </a:cubicBezTo>
                  <a:cubicBezTo>
                    <a:pt x="425373" y="3356155"/>
                    <a:pt x="439668" y="3355583"/>
                    <a:pt x="452388" y="3359217"/>
                  </a:cubicBezTo>
                  <a:cubicBezTo>
                    <a:pt x="462144" y="3362004"/>
                    <a:pt x="471508" y="3366055"/>
                    <a:pt x="481264" y="3368842"/>
                  </a:cubicBezTo>
                  <a:cubicBezTo>
                    <a:pt x="493984" y="3372476"/>
                    <a:pt x="507045" y="3374833"/>
                    <a:pt x="519765" y="3378467"/>
                  </a:cubicBezTo>
                  <a:cubicBezTo>
                    <a:pt x="637511" y="3412110"/>
                    <a:pt x="433130" y="3356007"/>
                    <a:pt x="587142" y="3407343"/>
                  </a:cubicBezTo>
                  <a:cubicBezTo>
                    <a:pt x="602662" y="3412516"/>
                    <a:pt x="619298" y="3413419"/>
                    <a:pt x="635268" y="3416968"/>
                  </a:cubicBezTo>
                  <a:cubicBezTo>
                    <a:pt x="648182" y="3419838"/>
                    <a:pt x="660673" y="3424723"/>
                    <a:pt x="673769" y="3426594"/>
                  </a:cubicBezTo>
                  <a:cubicBezTo>
                    <a:pt x="721677" y="3433438"/>
                    <a:pt x="841876" y="3441479"/>
                    <a:pt x="885525" y="3445844"/>
                  </a:cubicBezTo>
                  <a:cubicBezTo>
                    <a:pt x="911264" y="3448418"/>
                    <a:pt x="936860" y="3452261"/>
                    <a:pt x="962527" y="3455469"/>
                  </a:cubicBezTo>
                  <a:cubicBezTo>
                    <a:pt x="1065196" y="3452261"/>
                    <a:pt x="1168170" y="3454374"/>
                    <a:pt x="1270535" y="3445844"/>
                  </a:cubicBezTo>
                  <a:cubicBezTo>
                    <a:pt x="1284834" y="3444652"/>
                    <a:pt x="1295714" y="3431923"/>
                    <a:pt x="1309036" y="3426594"/>
                  </a:cubicBezTo>
                  <a:cubicBezTo>
                    <a:pt x="1327877" y="3419058"/>
                    <a:pt x="1366788" y="3407343"/>
                    <a:pt x="1366788" y="3407343"/>
                  </a:cubicBezTo>
                  <a:cubicBezTo>
                    <a:pt x="1376413" y="3400926"/>
                    <a:pt x="1386777" y="3395499"/>
                    <a:pt x="1395664" y="3388093"/>
                  </a:cubicBezTo>
                  <a:cubicBezTo>
                    <a:pt x="1406121" y="3379379"/>
                    <a:pt x="1413213" y="3366768"/>
                    <a:pt x="1424539" y="3359217"/>
                  </a:cubicBezTo>
                  <a:cubicBezTo>
                    <a:pt x="1432981" y="3353589"/>
                    <a:pt x="1443790" y="3352800"/>
                    <a:pt x="1453415" y="3349592"/>
                  </a:cubicBezTo>
                  <a:cubicBezTo>
                    <a:pt x="1519609" y="3305462"/>
                    <a:pt x="1489218" y="3318406"/>
                    <a:pt x="1540043" y="3301465"/>
                  </a:cubicBezTo>
                  <a:cubicBezTo>
                    <a:pt x="1549668" y="3295048"/>
                    <a:pt x="1558571" y="3287388"/>
                    <a:pt x="1568918" y="3282215"/>
                  </a:cubicBezTo>
                  <a:cubicBezTo>
                    <a:pt x="1577993" y="3277677"/>
                    <a:pt x="1589785" y="3278818"/>
                    <a:pt x="1597794" y="3272589"/>
                  </a:cubicBezTo>
                  <a:cubicBezTo>
                    <a:pt x="1695181" y="3196844"/>
                    <a:pt x="1617621" y="3227479"/>
                    <a:pt x="1684422" y="3205213"/>
                  </a:cubicBezTo>
                  <a:cubicBezTo>
                    <a:pt x="1701363" y="3154387"/>
                    <a:pt x="1688419" y="3184780"/>
                    <a:pt x="1732548" y="3118585"/>
                  </a:cubicBezTo>
                  <a:lnTo>
                    <a:pt x="1751798" y="3089709"/>
                  </a:lnTo>
                  <a:lnTo>
                    <a:pt x="1771049" y="3060834"/>
                  </a:lnTo>
                  <a:cubicBezTo>
                    <a:pt x="1793957" y="2992107"/>
                    <a:pt x="1779043" y="3019966"/>
                    <a:pt x="1809550" y="2974206"/>
                  </a:cubicBezTo>
                  <a:cubicBezTo>
                    <a:pt x="1812758" y="2964581"/>
                    <a:pt x="1814638" y="2954405"/>
                    <a:pt x="1819175" y="2945330"/>
                  </a:cubicBezTo>
                  <a:cubicBezTo>
                    <a:pt x="1824348" y="2934983"/>
                    <a:pt x="1835620" y="2927678"/>
                    <a:pt x="1838426" y="2916455"/>
                  </a:cubicBezTo>
                  <a:cubicBezTo>
                    <a:pt x="1845473" y="2888269"/>
                    <a:pt x="1843633" y="2858543"/>
                    <a:pt x="1848051" y="2829827"/>
                  </a:cubicBezTo>
                  <a:cubicBezTo>
                    <a:pt x="1853067" y="2797221"/>
                    <a:pt x="1858915" y="2791805"/>
                    <a:pt x="1867302" y="2762450"/>
                  </a:cubicBezTo>
                  <a:cubicBezTo>
                    <a:pt x="1887056" y="2693312"/>
                    <a:pt x="1866713" y="2755181"/>
                    <a:pt x="1886552" y="2675823"/>
                  </a:cubicBezTo>
                  <a:cubicBezTo>
                    <a:pt x="1889013" y="2665980"/>
                    <a:pt x="1892969" y="2656572"/>
                    <a:pt x="1896177" y="2646947"/>
                  </a:cubicBezTo>
                  <a:cubicBezTo>
                    <a:pt x="1899386" y="2621280"/>
                    <a:pt x="1900383" y="2595238"/>
                    <a:pt x="1905803" y="2569945"/>
                  </a:cubicBezTo>
                  <a:cubicBezTo>
                    <a:pt x="1910055" y="2550104"/>
                    <a:pt x="1925053" y="2512194"/>
                    <a:pt x="1925053" y="2512194"/>
                  </a:cubicBezTo>
                  <a:cubicBezTo>
                    <a:pt x="1928261" y="2480110"/>
                    <a:pt x="1929377" y="2447747"/>
                    <a:pt x="1934678" y="2415941"/>
                  </a:cubicBezTo>
                  <a:cubicBezTo>
                    <a:pt x="1939028" y="2389844"/>
                    <a:pt x="1953929" y="2338939"/>
                    <a:pt x="1953929" y="2338939"/>
                  </a:cubicBezTo>
                  <a:cubicBezTo>
                    <a:pt x="1957137" y="2306855"/>
                    <a:pt x="1958651" y="2274555"/>
                    <a:pt x="1963554" y="2242686"/>
                  </a:cubicBezTo>
                  <a:cubicBezTo>
                    <a:pt x="1965097" y="2232658"/>
                    <a:pt x="1972059" y="2223894"/>
                    <a:pt x="1973179" y="2213810"/>
                  </a:cubicBezTo>
                  <a:cubicBezTo>
                    <a:pt x="1978506" y="2165872"/>
                    <a:pt x="1977478" y="2117370"/>
                    <a:pt x="1982805" y="2069432"/>
                  </a:cubicBezTo>
                  <a:cubicBezTo>
                    <a:pt x="1983925" y="2059348"/>
                    <a:pt x="1990149" y="2050442"/>
                    <a:pt x="1992430" y="2040556"/>
                  </a:cubicBezTo>
                  <a:cubicBezTo>
                    <a:pt x="1999787" y="2008674"/>
                    <a:pt x="2011680" y="1944303"/>
                    <a:pt x="2011680" y="1944303"/>
                  </a:cubicBezTo>
                  <a:cubicBezTo>
                    <a:pt x="2001492" y="1577510"/>
                    <a:pt x="2038593" y="1707412"/>
                    <a:pt x="1982805" y="1540042"/>
                  </a:cubicBezTo>
                  <a:cubicBezTo>
                    <a:pt x="1971825" y="1507102"/>
                    <a:pt x="1977958" y="1491848"/>
                    <a:pt x="1963554" y="1463040"/>
                  </a:cubicBezTo>
                  <a:cubicBezTo>
                    <a:pt x="1958381" y="1452693"/>
                    <a:pt x="1950721" y="1443789"/>
                    <a:pt x="1944304" y="1434164"/>
                  </a:cubicBezTo>
                  <a:cubicBezTo>
                    <a:pt x="1920061" y="1337200"/>
                    <a:pt x="1952764" y="1475306"/>
                    <a:pt x="1925053" y="1309036"/>
                  </a:cubicBezTo>
                  <a:cubicBezTo>
                    <a:pt x="1923385" y="1299028"/>
                    <a:pt x="1917889" y="1290003"/>
                    <a:pt x="1915428" y="1280160"/>
                  </a:cubicBezTo>
                  <a:cubicBezTo>
                    <a:pt x="1911460" y="1264289"/>
                    <a:pt x="1909011" y="1248076"/>
                    <a:pt x="1905803" y="1232034"/>
                  </a:cubicBezTo>
                  <a:cubicBezTo>
                    <a:pt x="1902594" y="1196741"/>
                    <a:pt x="1901189" y="1161238"/>
                    <a:pt x="1896177" y="1126156"/>
                  </a:cubicBezTo>
                  <a:cubicBezTo>
                    <a:pt x="1894742" y="1116112"/>
                    <a:pt x="1888367" y="1107262"/>
                    <a:pt x="1886552" y="1097280"/>
                  </a:cubicBezTo>
                  <a:cubicBezTo>
                    <a:pt x="1881925" y="1071830"/>
                    <a:pt x="1880346" y="1045918"/>
                    <a:pt x="1876927" y="1020278"/>
                  </a:cubicBezTo>
                  <a:cubicBezTo>
                    <a:pt x="1873929" y="997790"/>
                    <a:pt x="1871360" y="975222"/>
                    <a:pt x="1867302" y="952901"/>
                  </a:cubicBezTo>
                  <a:cubicBezTo>
                    <a:pt x="1846340" y="837614"/>
                    <a:pt x="1868666" y="978293"/>
                    <a:pt x="1848051" y="885524"/>
                  </a:cubicBezTo>
                  <a:cubicBezTo>
                    <a:pt x="1843818" y="866473"/>
                    <a:pt x="1844034" y="846466"/>
                    <a:pt x="1838426" y="827773"/>
                  </a:cubicBezTo>
                  <a:cubicBezTo>
                    <a:pt x="1834303" y="814030"/>
                    <a:pt x="1824827" y="802460"/>
                    <a:pt x="1819175" y="789272"/>
                  </a:cubicBezTo>
                  <a:cubicBezTo>
                    <a:pt x="1795264" y="733479"/>
                    <a:pt x="1827296" y="787015"/>
                    <a:pt x="1790299" y="731520"/>
                  </a:cubicBezTo>
                  <a:cubicBezTo>
                    <a:pt x="1783683" y="698439"/>
                    <a:pt x="1780111" y="676610"/>
                    <a:pt x="1771049" y="644893"/>
                  </a:cubicBezTo>
                  <a:cubicBezTo>
                    <a:pt x="1768262" y="635137"/>
                    <a:pt x="1765961" y="625092"/>
                    <a:pt x="1761424" y="616017"/>
                  </a:cubicBezTo>
                  <a:cubicBezTo>
                    <a:pt x="1756251" y="605670"/>
                    <a:pt x="1748590" y="596766"/>
                    <a:pt x="1742173" y="587141"/>
                  </a:cubicBezTo>
                  <a:cubicBezTo>
                    <a:pt x="1717982" y="514564"/>
                    <a:pt x="1750614" y="604021"/>
                    <a:pt x="1713297" y="529389"/>
                  </a:cubicBezTo>
                  <a:cubicBezTo>
                    <a:pt x="1673442" y="449680"/>
                    <a:pt x="1739597" y="554403"/>
                    <a:pt x="1684422" y="471638"/>
                  </a:cubicBezTo>
                  <a:cubicBezTo>
                    <a:pt x="1681213" y="455596"/>
                    <a:pt x="1679101" y="439295"/>
                    <a:pt x="1674796" y="423512"/>
                  </a:cubicBezTo>
                  <a:cubicBezTo>
                    <a:pt x="1674786" y="423474"/>
                    <a:pt x="1650739" y="351341"/>
                    <a:pt x="1645920" y="336884"/>
                  </a:cubicBezTo>
                  <a:cubicBezTo>
                    <a:pt x="1642262" y="325910"/>
                    <a:pt x="1631368" y="318579"/>
                    <a:pt x="1626670" y="308008"/>
                  </a:cubicBezTo>
                  <a:cubicBezTo>
                    <a:pt x="1618429" y="289465"/>
                    <a:pt x="1621767" y="264606"/>
                    <a:pt x="1607419" y="250257"/>
                  </a:cubicBezTo>
                  <a:cubicBezTo>
                    <a:pt x="1597794" y="240632"/>
                    <a:pt x="1587258" y="231838"/>
                    <a:pt x="1578544" y="221381"/>
                  </a:cubicBezTo>
                  <a:cubicBezTo>
                    <a:pt x="1545533" y="181767"/>
                    <a:pt x="1556880" y="157609"/>
                    <a:pt x="1491916" y="125128"/>
                  </a:cubicBezTo>
                  <a:cubicBezTo>
                    <a:pt x="1375571" y="66957"/>
                    <a:pt x="1519772" y="141046"/>
                    <a:pt x="1424539" y="86627"/>
                  </a:cubicBezTo>
                  <a:cubicBezTo>
                    <a:pt x="1412081" y="79508"/>
                    <a:pt x="1398496" y="74496"/>
                    <a:pt x="1386038" y="67377"/>
                  </a:cubicBezTo>
                  <a:cubicBezTo>
                    <a:pt x="1375994" y="61638"/>
                    <a:pt x="1367734" y="52824"/>
                    <a:pt x="1357163" y="48126"/>
                  </a:cubicBezTo>
                  <a:cubicBezTo>
                    <a:pt x="1298822" y="22196"/>
                    <a:pt x="1302187" y="32701"/>
                    <a:pt x="1241659" y="19250"/>
                  </a:cubicBezTo>
                  <a:cubicBezTo>
                    <a:pt x="1231755" y="17049"/>
                    <a:pt x="1222851" y="10883"/>
                    <a:pt x="1212784" y="9625"/>
                  </a:cubicBezTo>
                  <a:cubicBezTo>
                    <a:pt x="1171274" y="4436"/>
                    <a:pt x="1129365" y="3208"/>
                    <a:pt x="1087655" y="0"/>
                  </a:cubicBezTo>
                  <a:cubicBezTo>
                    <a:pt x="1017070" y="3208"/>
                    <a:pt x="946332" y="3990"/>
                    <a:pt x="875899" y="9625"/>
                  </a:cubicBezTo>
                  <a:cubicBezTo>
                    <a:pt x="843980" y="12178"/>
                    <a:pt x="879108" y="24063"/>
                    <a:pt x="866274" y="2887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074" name="Picture 2" descr="C:\Users\com\AppData\Local\Microsoft\Windows\Temporary Internet Files\Content.IE5\U5C8W4ON\Adium[1]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50308" y="2030648"/>
              <a:ext cx="1204869" cy="12048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4639" y="3207132"/>
              <a:ext cx="1916209" cy="1731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모서리가 둥근 사각형 설명선 8"/>
            <p:cNvSpPr/>
            <p:nvPr/>
          </p:nvSpPr>
          <p:spPr>
            <a:xfrm>
              <a:off x="960307" y="2744312"/>
              <a:ext cx="2558923" cy="306467"/>
            </a:xfrm>
            <a:prstGeom prst="wedgeRoundRectCallout">
              <a:avLst>
                <a:gd name="adj1" fmla="val -17579"/>
                <a:gd name="adj2" fmla="val 52524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altLang="ko-KR" sz="1200" dirty="0"/>
                <a:t>http://</a:t>
              </a:r>
              <a:r>
                <a:rPr lang="en-US" altLang="ko-KR" sz="1200" dirty="0" smtClean="0"/>
                <a:t>www.</a:t>
              </a:r>
              <a:r>
                <a:rPr lang="en-US" altLang="ko-KR" sz="1200" dirty="0"/>
                <a:t>oracle.com/index.html</a:t>
              </a:r>
              <a:endParaRPr lang="ko-KR" altLang="en-US" sz="1200" dirty="0"/>
            </a:p>
          </p:txBody>
        </p:sp>
        <p:sp>
          <p:nvSpPr>
            <p:cNvPr id="10" name="자유형 9"/>
            <p:cNvSpPr/>
            <p:nvPr/>
          </p:nvSpPr>
          <p:spPr>
            <a:xfrm>
              <a:off x="2002440" y="3033753"/>
              <a:ext cx="73860" cy="374617"/>
            </a:xfrm>
            <a:custGeom>
              <a:avLst/>
              <a:gdLst>
                <a:gd name="connsiteX0" fmla="*/ 6483 w 73860"/>
                <a:gd name="connsiteY0" fmla="*/ 0 h 259943"/>
                <a:gd name="connsiteX1" fmla="*/ 6483 w 73860"/>
                <a:gd name="connsiteY1" fmla="*/ 259882 h 259943"/>
                <a:gd name="connsiteX2" fmla="*/ 73860 w 73860"/>
                <a:gd name="connsiteY2" fmla="*/ 19250 h 25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860" h="259943">
                  <a:moveTo>
                    <a:pt x="6483" y="0"/>
                  </a:moveTo>
                  <a:cubicBezTo>
                    <a:pt x="868" y="128337"/>
                    <a:pt x="-4747" y="256674"/>
                    <a:pt x="6483" y="259882"/>
                  </a:cubicBezTo>
                  <a:cubicBezTo>
                    <a:pt x="17713" y="263090"/>
                    <a:pt x="45786" y="141170"/>
                    <a:pt x="73860" y="19250"/>
                  </a:cubicBezTo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순서도: 자기 디스크 11"/>
            <p:cNvSpPr/>
            <p:nvPr/>
          </p:nvSpPr>
          <p:spPr>
            <a:xfrm>
              <a:off x="6273256" y="1814764"/>
              <a:ext cx="1377164" cy="876445"/>
            </a:xfrm>
            <a:prstGeom prst="flowChartMagneticDisk">
              <a:avLst/>
            </a:prstGeom>
            <a:noFill/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AutoShape 52"/>
            <p:cNvSpPr>
              <a:spLocks noChangeArrowheads="1"/>
            </p:cNvSpPr>
            <p:nvPr/>
          </p:nvSpPr>
          <p:spPr bwMode="auto">
            <a:xfrm>
              <a:off x="6348601" y="2004558"/>
              <a:ext cx="1218177" cy="628525"/>
            </a:xfrm>
            <a:prstGeom prst="flowChartMultidocument">
              <a:avLst/>
            </a:prstGeom>
            <a:noFill/>
            <a:ln w="9525">
              <a:solidFill>
                <a:schemeClr val="accent4">
                  <a:lumMod val="75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ko-KR" sz="1200" dirty="0" smtClean="0">
                  <a:latin typeface="+mj-lt"/>
                </a:rPr>
                <a:t>HTML </a:t>
              </a:r>
              <a:r>
                <a:rPr lang="ko-KR" altLang="en-US" sz="1200" dirty="0" smtClean="0">
                  <a:latin typeface="+mj-lt"/>
                </a:rPr>
                <a:t> 페이지</a:t>
              </a:r>
              <a:r>
                <a:rPr lang="en-US" altLang="ko-KR" sz="1200" dirty="0" smtClean="0">
                  <a:latin typeface="+mj-lt"/>
                </a:rPr>
                <a:t>, </a:t>
              </a:r>
            </a:p>
            <a:p>
              <a:pPr algn="ctr"/>
              <a:r>
                <a:rPr lang="ko-KR" altLang="en-US" sz="1200" dirty="0" smtClean="0">
                  <a:latin typeface="+mj-lt"/>
                </a:rPr>
                <a:t>이미지</a:t>
              </a:r>
              <a:r>
                <a:rPr lang="en-US" altLang="ko-KR" sz="1200" dirty="0" smtClean="0">
                  <a:latin typeface="+mj-lt"/>
                </a:rPr>
                <a:t>, </a:t>
              </a:r>
              <a:r>
                <a:rPr lang="ko-KR" altLang="en-US" sz="1200" dirty="0" smtClean="0">
                  <a:latin typeface="+mj-lt"/>
                </a:rPr>
                <a:t>동영상</a:t>
              </a:r>
              <a:endParaRPr lang="en-US" altLang="ko-KR" sz="1200" dirty="0">
                <a:latin typeface="+mj-lt"/>
              </a:endParaRPr>
            </a:p>
          </p:txBody>
        </p:sp>
        <p:sp>
          <p:nvSpPr>
            <p:cNvPr id="15" name="Rectangle 54"/>
            <p:cNvSpPr>
              <a:spLocks noChangeArrowheads="1"/>
            </p:cNvSpPr>
            <p:nvPr/>
          </p:nvSpPr>
          <p:spPr bwMode="auto">
            <a:xfrm>
              <a:off x="6347862" y="3184427"/>
              <a:ext cx="1339850" cy="157008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accent1">
                  <a:lumMod val="75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 algn="ctr"/>
              <a:r>
                <a:rPr lang="ko-KR" altLang="en-US" sz="1400" dirty="0">
                  <a:latin typeface="+mj-lt"/>
                </a:rPr>
                <a:t>웹 </a:t>
              </a:r>
              <a:r>
                <a:rPr lang="ko-KR" altLang="en-US" sz="1400" dirty="0" smtClean="0">
                  <a:latin typeface="+mj-lt"/>
                </a:rPr>
                <a:t>서버</a:t>
              </a:r>
              <a:endParaRPr lang="ko-KR" altLang="en-US" sz="1400" dirty="0">
                <a:latin typeface="+mj-lt"/>
              </a:endParaRPr>
            </a:p>
          </p:txBody>
        </p:sp>
        <p:sp>
          <p:nvSpPr>
            <p:cNvPr id="16" name="Text Box 57"/>
            <p:cNvSpPr txBox="1">
              <a:spLocks noChangeArrowheads="1"/>
            </p:cNvSpPr>
            <p:nvPr/>
          </p:nvSpPr>
          <p:spPr bwMode="auto">
            <a:xfrm>
              <a:off x="3131840" y="3903088"/>
              <a:ext cx="3284810" cy="27699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3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. </a:t>
              </a:r>
              <a:r>
                <a:rPr lang="en-US" altLang="ko-KR" sz="1200" dirty="0">
                  <a:latin typeface="+mj-lt"/>
                  <a:ea typeface="돋움체" pitchFamily="49" charset="-127"/>
                </a:rPr>
                <a:t>HTML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페이지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(index.html)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 요청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(</a:t>
              </a:r>
              <a:r>
                <a:rPr lang="en-US" altLang="ko-KR" sz="1200" i="1" dirty="0" smtClean="0">
                  <a:latin typeface="+mj-lt"/>
                  <a:ea typeface="돋움체" pitchFamily="49" charset="-127"/>
                </a:rPr>
                <a:t>HTTP </a:t>
              </a:r>
              <a:r>
                <a:rPr lang="ko-KR" altLang="en-US" sz="1200" i="1" dirty="0" smtClean="0">
                  <a:latin typeface="+mj-lt"/>
                  <a:ea typeface="돋움체" pitchFamily="49" charset="-127"/>
                </a:rPr>
                <a:t>요청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)</a:t>
              </a:r>
              <a:endParaRPr lang="ko-KR" altLang="en-US" sz="1200" dirty="0">
                <a:latin typeface="+mj-lt"/>
                <a:ea typeface="돋움체" pitchFamily="49" charset="-127"/>
              </a:endParaRPr>
            </a:p>
          </p:txBody>
        </p:sp>
        <p:sp>
          <p:nvSpPr>
            <p:cNvPr id="17" name="Text Box 58"/>
            <p:cNvSpPr txBox="1">
              <a:spLocks noChangeArrowheads="1"/>
            </p:cNvSpPr>
            <p:nvPr/>
          </p:nvSpPr>
          <p:spPr bwMode="auto">
            <a:xfrm>
              <a:off x="6498794" y="2687473"/>
              <a:ext cx="1529590" cy="46166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lvl1pPr marL="98425" indent="-98425"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4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. </a:t>
              </a:r>
              <a:r>
                <a:rPr lang="en-US" altLang="ko-KR" sz="1200" dirty="0">
                  <a:latin typeface="+mj-lt"/>
                  <a:ea typeface="돋움체" pitchFamily="49" charset="-127"/>
                </a:rPr>
                <a:t>HTML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페이지</a:t>
              </a:r>
              <a:endParaRPr lang="en-US" altLang="ko-KR" sz="1200" dirty="0" smtClean="0">
                <a:latin typeface="+mj-lt"/>
                <a:ea typeface="돋움체" pitchFamily="49" charset="-127"/>
              </a:endParaRPr>
            </a:p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 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  (index.html)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 읽기</a:t>
              </a:r>
              <a:endParaRPr lang="ko-KR" altLang="en-US" sz="1200" dirty="0">
                <a:latin typeface="+mj-lt"/>
                <a:ea typeface="돋움체" pitchFamily="49" charset="-127"/>
              </a:endParaRPr>
            </a:p>
          </p:txBody>
        </p:sp>
        <p:sp>
          <p:nvSpPr>
            <p:cNvPr id="18" name="Text Box 59"/>
            <p:cNvSpPr txBox="1">
              <a:spLocks noChangeArrowheads="1"/>
            </p:cNvSpPr>
            <p:nvPr/>
          </p:nvSpPr>
          <p:spPr bwMode="auto">
            <a:xfrm>
              <a:off x="3131840" y="4206471"/>
              <a:ext cx="3284810" cy="27699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5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. </a:t>
              </a:r>
              <a:r>
                <a:rPr lang="en-US" altLang="ko-KR" sz="1200" dirty="0">
                  <a:latin typeface="+mj-lt"/>
                  <a:ea typeface="돋움체" pitchFamily="49" charset="-127"/>
                </a:rPr>
                <a:t>HTML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페이지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(index.html)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 전송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(</a:t>
              </a:r>
              <a:r>
                <a:rPr lang="en-US" altLang="ko-KR" sz="1200" i="1" dirty="0" smtClean="0">
                  <a:latin typeface="+mj-lt"/>
                  <a:ea typeface="돋움체" pitchFamily="49" charset="-127"/>
                </a:rPr>
                <a:t>HTTP </a:t>
              </a:r>
              <a:r>
                <a:rPr lang="ko-KR" altLang="en-US" sz="1200" i="1" dirty="0" smtClean="0">
                  <a:latin typeface="+mj-lt"/>
                  <a:ea typeface="돋움체" pitchFamily="49" charset="-127"/>
                </a:rPr>
                <a:t>응답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)</a:t>
              </a:r>
              <a:endParaRPr lang="ko-KR" altLang="en-US" sz="1200" dirty="0">
                <a:latin typeface="+mj-lt"/>
                <a:ea typeface="돋움체" pitchFamily="49" charset="-127"/>
              </a:endParaRPr>
            </a:p>
          </p:txBody>
        </p:sp>
        <p:sp>
          <p:nvSpPr>
            <p:cNvPr id="19" name="Text Box 60"/>
            <p:cNvSpPr txBox="1">
              <a:spLocks noChangeArrowheads="1"/>
            </p:cNvSpPr>
            <p:nvPr/>
          </p:nvSpPr>
          <p:spPr bwMode="auto">
            <a:xfrm>
              <a:off x="3110863" y="4677085"/>
              <a:ext cx="1651000" cy="46166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>
              <a:lvl1pPr marL="98425" indent="-98425"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6. </a:t>
              </a:r>
              <a:r>
                <a:rPr lang="en-US" altLang="ko-KR" sz="1200" dirty="0">
                  <a:latin typeface="+mj-lt"/>
                  <a:ea typeface="돋움체" pitchFamily="49" charset="-127"/>
                </a:rPr>
                <a:t>HTML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페이지</a:t>
              </a:r>
              <a:endParaRPr lang="en-US" altLang="ko-KR" sz="1200" dirty="0" smtClean="0">
                <a:latin typeface="+mj-lt"/>
                <a:ea typeface="돋움체" pitchFamily="49" charset="-127"/>
              </a:endParaRPr>
            </a:p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 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 </a:t>
              </a:r>
              <a:r>
                <a:rPr lang="ko-KR" altLang="en-US" sz="1200" dirty="0">
                  <a:latin typeface="+mj-lt"/>
                  <a:ea typeface="돋움체" pitchFamily="49" charset="-127"/>
                </a:rPr>
                <a:t>해독 및 출력</a:t>
              </a:r>
            </a:p>
          </p:txBody>
        </p:sp>
        <p:sp>
          <p:nvSpPr>
            <p:cNvPr id="21" name="Text Box 57"/>
            <p:cNvSpPr txBox="1">
              <a:spLocks noChangeArrowheads="1"/>
            </p:cNvSpPr>
            <p:nvPr/>
          </p:nvSpPr>
          <p:spPr bwMode="auto">
            <a:xfrm>
              <a:off x="3131840" y="3068960"/>
              <a:ext cx="2811732" cy="27699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ko-KR" sz="1200" dirty="0">
                  <a:latin typeface="+mj-lt"/>
                  <a:ea typeface="돋움체" pitchFamily="49" charset="-127"/>
                </a:rPr>
                <a:t>1.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웹 서버</a:t>
              </a:r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(www.oracle.com)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 연결 요청</a:t>
              </a:r>
              <a:endParaRPr lang="ko-KR" altLang="en-US" sz="1200" dirty="0">
                <a:latin typeface="+mj-lt"/>
                <a:ea typeface="돋움체" pitchFamily="49" charset="-127"/>
              </a:endParaRPr>
            </a:p>
          </p:txBody>
        </p:sp>
        <p:sp>
          <p:nvSpPr>
            <p:cNvPr id="25" name="Text Box 57"/>
            <p:cNvSpPr txBox="1">
              <a:spLocks noChangeArrowheads="1"/>
            </p:cNvSpPr>
            <p:nvPr/>
          </p:nvSpPr>
          <p:spPr bwMode="auto">
            <a:xfrm>
              <a:off x="3131840" y="3323979"/>
              <a:ext cx="1752403" cy="27699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ko-KR" sz="1200" dirty="0" smtClean="0">
                  <a:latin typeface="+mj-lt"/>
                  <a:ea typeface="돋움체" pitchFamily="49" charset="-127"/>
                </a:rPr>
                <a:t>2. </a:t>
              </a:r>
              <a:r>
                <a:rPr lang="ko-KR" altLang="en-US" sz="1200" dirty="0" smtClean="0">
                  <a:latin typeface="+mj-lt"/>
                  <a:ea typeface="돋움체" pitchFamily="49" charset="-127"/>
                </a:rPr>
                <a:t>웹 서버에 연결 수</a:t>
              </a:r>
              <a:r>
                <a:rPr lang="ko-KR" altLang="en-US" sz="1200" dirty="0">
                  <a:latin typeface="+mj-lt"/>
                  <a:ea typeface="돋움체" pitchFamily="49" charset="-127"/>
                </a:rPr>
                <a:t>락</a:t>
              </a:r>
            </a:p>
          </p:txBody>
        </p:sp>
        <p:cxnSp>
          <p:nvCxnSpPr>
            <p:cNvPr id="3075" name="직선 화살표 연결선 3074"/>
            <p:cNvCxnSpPr/>
            <p:nvPr/>
          </p:nvCxnSpPr>
          <p:spPr>
            <a:xfrm>
              <a:off x="3010848" y="3314354"/>
              <a:ext cx="3337753" cy="0"/>
            </a:xfrm>
            <a:prstGeom prst="straightConnector1">
              <a:avLst/>
            </a:prstGeom>
            <a:ln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/>
            <p:cNvCxnSpPr/>
            <p:nvPr/>
          </p:nvCxnSpPr>
          <p:spPr>
            <a:xfrm>
              <a:off x="3014209" y="3580378"/>
              <a:ext cx="3334392" cy="0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/>
            <p:cNvCxnSpPr/>
            <p:nvPr/>
          </p:nvCxnSpPr>
          <p:spPr>
            <a:xfrm>
              <a:off x="3010848" y="4178450"/>
              <a:ext cx="3337753" cy="0"/>
            </a:xfrm>
            <a:prstGeom prst="straightConnector1">
              <a:avLst/>
            </a:prstGeom>
            <a:ln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/>
            <p:cNvCxnSpPr/>
            <p:nvPr/>
          </p:nvCxnSpPr>
          <p:spPr>
            <a:xfrm>
              <a:off x="3010848" y="4461490"/>
              <a:ext cx="3337753" cy="0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8" name="직선 화살표 연결선 3077"/>
            <p:cNvCxnSpPr/>
            <p:nvPr/>
          </p:nvCxnSpPr>
          <p:spPr>
            <a:xfrm flipV="1">
              <a:off x="6518044" y="2674956"/>
              <a:ext cx="0" cy="509472"/>
            </a:xfrm>
            <a:prstGeom prst="straightConnector1">
              <a:avLst/>
            </a:prstGeom>
            <a:ln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81" name="자유형 3080"/>
            <p:cNvSpPr/>
            <p:nvPr/>
          </p:nvSpPr>
          <p:spPr>
            <a:xfrm>
              <a:off x="2470877" y="4569314"/>
              <a:ext cx="695992" cy="473231"/>
            </a:xfrm>
            <a:custGeom>
              <a:avLst/>
              <a:gdLst>
                <a:gd name="connsiteX0" fmla="*/ 529390 w 695992"/>
                <a:gd name="connsiteY0" fmla="*/ 125128 h 358412"/>
                <a:gd name="connsiteX1" fmla="*/ 664143 w 695992"/>
                <a:gd name="connsiteY1" fmla="*/ 356135 h 358412"/>
                <a:gd name="connsiteX2" fmla="*/ 0 w 695992"/>
                <a:gd name="connsiteY2" fmla="*/ 0 h 35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5992" h="358412">
                  <a:moveTo>
                    <a:pt x="529390" y="125128"/>
                  </a:moveTo>
                  <a:cubicBezTo>
                    <a:pt x="640882" y="251059"/>
                    <a:pt x="752375" y="376990"/>
                    <a:pt x="664143" y="356135"/>
                  </a:cubicBezTo>
                  <a:cubicBezTo>
                    <a:pt x="575911" y="335280"/>
                    <a:pt x="287955" y="167640"/>
                    <a:pt x="0" y="0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85" name="TextBox 3084"/>
            <p:cNvSpPr txBox="1"/>
            <p:nvPr/>
          </p:nvSpPr>
          <p:spPr>
            <a:xfrm>
              <a:off x="6443820" y="4944391"/>
              <a:ext cx="13869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 smtClean="0"/>
                <a:t>오라</a:t>
              </a:r>
              <a:r>
                <a:rPr lang="ko-KR" altLang="en-US" sz="1400" dirty="0" err="1"/>
                <a:t>클</a:t>
              </a:r>
              <a:r>
                <a:rPr lang="en-US" altLang="ko-KR" sz="1400" dirty="0" smtClean="0"/>
                <a:t> </a:t>
              </a:r>
              <a:r>
                <a:rPr lang="ko-KR" altLang="en-US" sz="1400" dirty="0" smtClean="0"/>
                <a:t>웹 서버</a:t>
              </a:r>
              <a:endParaRPr lang="ko-KR" altLang="en-US" sz="14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601336" y="4974500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smtClean="0"/>
                <a:t>브라우저</a:t>
              </a:r>
              <a:endParaRPr lang="ko-KR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6667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943127" y="6423719"/>
            <a:ext cx="19480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/>
              <a:t>(a) HTTP/1.0</a:t>
            </a:r>
          </a:p>
          <a:p>
            <a:pPr algn="ctr"/>
            <a:r>
              <a:rPr lang="en-US" altLang="ko-KR" sz="1200" b="1" dirty="0" smtClean="0"/>
              <a:t>Connectionless Protocol</a:t>
            </a:r>
            <a:endParaRPr lang="ko-KR" altLang="en-US" sz="1200" b="1" dirty="0"/>
          </a:p>
        </p:txBody>
      </p:sp>
      <p:grpSp>
        <p:nvGrpSpPr>
          <p:cNvPr id="9" name="그룹 8"/>
          <p:cNvGrpSpPr/>
          <p:nvPr/>
        </p:nvGrpSpPr>
        <p:grpSpPr>
          <a:xfrm>
            <a:off x="66878" y="-27384"/>
            <a:ext cx="3064962" cy="6274750"/>
            <a:chOff x="66878" y="-27384"/>
            <a:chExt cx="3064962" cy="6274750"/>
          </a:xfrm>
        </p:grpSpPr>
        <p:sp>
          <p:nvSpPr>
            <p:cNvPr id="5" name="직사각형 4"/>
            <p:cNvSpPr/>
            <p:nvPr/>
          </p:nvSpPr>
          <p:spPr>
            <a:xfrm>
              <a:off x="248618" y="327287"/>
              <a:ext cx="2755339" cy="13743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" name="직선 연결선 2"/>
            <p:cNvCxnSpPr/>
            <p:nvPr/>
          </p:nvCxnSpPr>
          <p:spPr>
            <a:xfrm>
              <a:off x="806229" y="341949"/>
              <a:ext cx="21601" cy="5746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>
            <a:xfrm flipH="1">
              <a:off x="2882668" y="327287"/>
              <a:ext cx="3163" cy="57606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406119" y="-27383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/>
                <a:t>브라우저</a:t>
              </a:r>
              <a:endParaRPr lang="ko-KR" altLang="en-US" sz="12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485509" y="-27384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err="1" smtClean="0"/>
                <a:t>웹서버</a:t>
              </a:r>
              <a:endParaRPr lang="ko-KR" altLang="en-US" sz="1200" dirty="0"/>
            </a:p>
          </p:txBody>
        </p:sp>
        <p:cxnSp>
          <p:nvCxnSpPr>
            <p:cNvPr id="19" name="직선 화살표 연결선 18"/>
            <p:cNvCxnSpPr/>
            <p:nvPr/>
          </p:nvCxnSpPr>
          <p:spPr>
            <a:xfrm>
              <a:off x="806228" y="557973"/>
              <a:ext cx="2083297" cy="7200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 rot="160038">
              <a:off x="843168" y="390986"/>
              <a:ext cx="13003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/>
                <a:t>웹서버에</a:t>
              </a:r>
              <a:r>
                <a:rPr lang="ko-KR" altLang="en-US" sz="1000" dirty="0" smtClean="0"/>
                <a:t> 연결 요청</a:t>
              </a:r>
              <a:endParaRPr lang="ko-KR" altLang="en-US" sz="1000" dirty="0"/>
            </a:p>
          </p:txBody>
        </p:sp>
        <p:cxnSp>
          <p:nvCxnSpPr>
            <p:cNvPr id="23" name="직선 화살표 연결선 22"/>
            <p:cNvCxnSpPr/>
            <p:nvPr/>
          </p:nvCxnSpPr>
          <p:spPr>
            <a:xfrm flipH="1">
              <a:off x="815725" y="741299"/>
              <a:ext cx="2073801" cy="96586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 rot="21398087">
              <a:off x="1206337" y="609010"/>
              <a:ext cx="13003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/>
                <a:t>웹서버의</a:t>
              </a:r>
              <a:r>
                <a:rPr lang="ko-KR" altLang="en-US" sz="1000" dirty="0" smtClean="0"/>
                <a:t> 연결 수락</a:t>
              </a:r>
              <a:endParaRPr lang="ko-KR" alt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298369" y="3705520"/>
              <a:ext cx="135165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i="1" dirty="0" smtClean="0"/>
                <a:t>…8</a:t>
              </a:r>
              <a:r>
                <a:rPr lang="ko-KR" altLang="en-US" sz="1000" i="1" dirty="0" smtClean="0"/>
                <a:t>번의 </a:t>
              </a:r>
              <a:r>
                <a:rPr lang="en-US" altLang="ko-KR" sz="1000" i="1" dirty="0" smtClean="0"/>
                <a:t>HTTP </a:t>
              </a:r>
              <a:r>
                <a:rPr lang="ko-KR" altLang="en-US" sz="1000" i="1" dirty="0" smtClean="0"/>
                <a:t>세션</a:t>
              </a:r>
              <a:r>
                <a:rPr lang="en-US" altLang="ko-KR" sz="1000" i="1" dirty="0" smtClean="0"/>
                <a:t>…</a:t>
              </a:r>
              <a:endParaRPr lang="ko-KR" altLang="en-US" sz="1000" i="1" dirty="0"/>
            </a:p>
          </p:txBody>
        </p:sp>
        <p:cxnSp>
          <p:nvCxnSpPr>
            <p:cNvPr id="29" name="직선 화살표 연결선 28"/>
            <p:cNvCxnSpPr/>
            <p:nvPr/>
          </p:nvCxnSpPr>
          <p:spPr>
            <a:xfrm>
              <a:off x="806229" y="1188450"/>
              <a:ext cx="2083297" cy="72007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직사각형 31"/>
            <p:cNvSpPr/>
            <p:nvPr/>
          </p:nvSpPr>
          <p:spPr>
            <a:xfrm>
              <a:off x="66878" y="1700593"/>
              <a:ext cx="648628" cy="110461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&lt;html&gt;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&lt;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img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&gt;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..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&lt;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img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&gt;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...</a:t>
              </a:r>
            </a:p>
          </p:txBody>
        </p:sp>
        <p:graphicFrame>
          <p:nvGraphicFramePr>
            <p:cNvPr id="46" name="다이어그램 45"/>
            <p:cNvGraphicFramePr/>
            <p:nvPr>
              <p:extLst>
                <p:ext uri="{D42A27DB-BD31-4B8C-83A1-F6EECF244321}">
                  <p14:modId xmlns:p14="http://schemas.microsoft.com/office/powerpoint/2010/main" val="840752763"/>
                </p:ext>
              </p:extLst>
            </p:nvPr>
          </p:nvGraphicFramePr>
          <p:xfrm>
            <a:off x="745390" y="1720495"/>
            <a:ext cx="2235855" cy="15487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54" name="TextBox 53"/>
            <p:cNvSpPr txBox="1"/>
            <p:nvPr/>
          </p:nvSpPr>
          <p:spPr>
            <a:xfrm rot="160038">
              <a:off x="788211" y="1043079"/>
              <a:ext cx="16786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HTTP </a:t>
              </a:r>
              <a:r>
                <a:rPr lang="ko-KR" altLang="en-US" sz="1000" dirty="0"/>
                <a:t>요청 </a:t>
              </a:r>
              <a:r>
                <a:rPr lang="en-US" altLang="ko-KR" sz="1000" dirty="0"/>
                <a:t>: HTML </a:t>
              </a:r>
              <a:r>
                <a:rPr lang="ko-KR" altLang="en-US" sz="1000" dirty="0"/>
                <a:t>페이지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 rot="21408438">
              <a:off x="1001571" y="1389572"/>
              <a:ext cx="198002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HTTP </a:t>
              </a:r>
              <a:r>
                <a:rPr lang="ko-KR" altLang="en-US" sz="1000" dirty="0" smtClean="0"/>
                <a:t>응답 </a:t>
              </a:r>
              <a:r>
                <a:rPr lang="en-US" altLang="ko-KR" sz="1000" dirty="0"/>
                <a:t>: HTML </a:t>
              </a:r>
              <a:r>
                <a:rPr lang="ko-KR" altLang="en-US" sz="1000" dirty="0"/>
                <a:t>페이지 전송</a:t>
              </a:r>
            </a:p>
          </p:txBody>
        </p:sp>
        <p:cxnSp>
          <p:nvCxnSpPr>
            <p:cNvPr id="60" name="직선 화살표 연결선 59"/>
            <p:cNvCxnSpPr/>
            <p:nvPr/>
          </p:nvCxnSpPr>
          <p:spPr>
            <a:xfrm>
              <a:off x="817923" y="2032267"/>
              <a:ext cx="2071603" cy="77085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 rot="160038">
              <a:off x="854863" y="1865280"/>
              <a:ext cx="13003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/>
                <a:t>웹서버에</a:t>
              </a:r>
              <a:r>
                <a:rPr lang="ko-KR" altLang="en-US" sz="1000" dirty="0" smtClean="0"/>
                <a:t> 연결 요청</a:t>
              </a:r>
              <a:endParaRPr lang="ko-KR" altLang="en-US" sz="1000" dirty="0"/>
            </a:p>
          </p:txBody>
        </p:sp>
        <p:sp>
          <p:nvSpPr>
            <p:cNvPr id="63" name="TextBox 62"/>
            <p:cNvSpPr txBox="1"/>
            <p:nvPr/>
          </p:nvSpPr>
          <p:spPr>
            <a:xfrm rot="21398087">
              <a:off x="1218032" y="2083304"/>
              <a:ext cx="13003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/>
                <a:t>웹서버의</a:t>
              </a:r>
              <a:r>
                <a:rPr lang="ko-KR" altLang="en-US" sz="1000" dirty="0" smtClean="0"/>
                <a:t> 연결 수락</a:t>
              </a:r>
              <a:endParaRPr lang="ko-KR" altLang="en-US" sz="1000" dirty="0"/>
            </a:p>
          </p:txBody>
        </p:sp>
        <p:cxnSp>
          <p:nvCxnSpPr>
            <p:cNvPr id="64" name="직선 화살표 연결선 63"/>
            <p:cNvCxnSpPr/>
            <p:nvPr/>
          </p:nvCxnSpPr>
          <p:spPr>
            <a:xfrm>
              <a:off x="817924" y="2662744"/>
              <a:ext cx="2071601" cy="67543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 rot="160038">
              <a:off x="957001" y="2517373"/>
              <a:ext cx="136447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HTTP </a:t>
              </a:r>
              <a:r>
                <a:rPr lang="ko-KR" altLang="en-US" sz="1000" dirty="0"/>
                <a:t>요청 </a:t>
              </a:r>
              <a:r>
                <a:rPr lang="en-US" altLang="ko-KR" sz="1000" dirty="0"/>
                <a:t>: </a:t>
              </a:r>
              <a:r>
                <a:rPr lang="ko-KR" altLang="en-US" sz="1000" dirty="0" smtClean="0"/>
                <a:t>이미지</a:t>
              </a:r>
              <a:r>
                <a:rPr lang="en-US" altLang="ko-KR" sz="1000" dirty="0" smtClean="0"/>
                <a:t>1</a:t>
              </a:r>
              <a:endParaRPr lang="ko-KR" altLang="en-US" sz="1000" dirty="0"/>
            </a:p>
          </p:txBody>
        </p:sp>
        <p:sp>
          <p:nvSpPr>
            <p:cNvPr id="66" name="TextBox 65"/>
            <p:cNvSpPr txBox="1"/>
            <p:nvPr/>
          </p:nvSpPr>
          <p:spPr>
            <a:xfrm rot="21408438">
              <a:off x="1752110" y="2906910"/>
              <a:ext cx="9861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이미지 </a:t>
              </a:r>
              <a:r>
                <a:rPr lang="en-US" altLang="ko-KR" sz="1000" dirty="0" smtClean="0"/>
                <a:t>1 </a:t>
              </a:r>
              <a:r>
                <a:rPr lang="ko-KR" altLang="en-US" sz="1000" dirty="0" smtClean="0"/>
                <a:t>전송</a:t>
              </a:r>
              <a:endParaRPr lang="ko-KR" altLang="en-US" sz="1000" dirty="0"/>
            </a:p>
          </p:txBody>
        </p:sp>
        <p:cxnSp>
          <p:nvCxnSpPr>
            <p:cNvPr id="67" name="직선 화살표 연결선 66"/>
            <p:cNvCxnSpPr/>
            <p:nvPr/>
          </p:nvCxnSpPr>
          <p:spPr>
            <a:xfrm flipH="1">
              <a:off x="817924" y="3085835"/>
              <a:ext cx="2071602" cy="81925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8" name="그룹 67"/>
            <p:cNvGrpSpPr/>
            <p:nvPr/>
          </p:nvGrpSpPr>
          <p:grpSpPr>
            <a:xfrm>
              <a:off x="740231" y="3246230"/>
              <a:ext cx="2241015" cy="177106"/>
              <a:chOff x="0" y="0"/>
              <a:chExt cx="2241015" cy="177106"/>
            </a:xfrm>
          </p:grpSpPr>
          <p:sp>
            <p:nvSpPr>
              <p:cNvPr id="69" name="모서리가 둥근 직사각형 68"/>
              <p:cNvSpPr/>
              <p:nvPr/>
            </p:nvSpPr>
            <p:spPr>
              <a:xfrm>
                <a:off x="0" y="0"/>
                <a:ext cx="2241015" cy="177106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70" name="모서리가 둥근 직사각형 4"/>
              <p:cNvSpPr/>
              <p:nvPr/>
            </p:nvSpPr>
            <p:spPr>
              <a:xfrm>
                <a:off x="8920" y="8919"/>
                <a:ext cx="2145518" cy="16818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38100" tIns="38100" rIns="38100" bIns="38100" numCol="1" spcCol="1270" anchor="ctr" anchorCtr="0">
                <a:noAutofit/>
              </a:bodyPr>
              <a:lstStyle/>
              <a:p>
                <a:pPr lvl="0" algn="ctr" defTabSz="444500" rtl="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000" kern="1200" dirty="0" smtClean="0"/>
                  <a:t>연결 종료 </a:t>
                </a:r>
                <a:endParaRPr lang="ko-KR" altLang="en-US" sz="1000" kern="1200" dirty="0"/>
              </a:p>
            </p:txBody>
          </p:sp>
        </p:grpSp>
        <p:cxnSp>
          <p:nvCxnSpPr>
            <p:cNvPr id="71" name="직선 화살표 연결선 70"/>
            <p:cNvCxnSpPr/>
            <p:nvPr/>
          </p:nvCxnSpPr>
          <p:spPr>
            <a:xfrm>
              <a:off x="827830" y="4524475"/>
              <a:ext cx="2061695" cy="7200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 rot="160038">
              <a:off x="864770" y="4357488"/>
              <a:ext cx="13003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/>
                <a:t>웹서버에</a:t>
              </a:r>
              <a:r>
                <a:rPr lang="ko-KR" altLang="en-US" sz="1000" dirty="0" smtClean="0"/>
                <a:t> 연결 요청</a:t>
              </a:r>
              <a:endParaRPr lang="ko-KR" altLang="en-US" sz="1000" dirty="0"/>
            </a:p>
          </p:txBody>
        </p:sp>
        <p:cxnSp>
          <p:nvCxnSpPr>
            <p:cNvPr id="73" name="직선 화살표 연결선 72"/>
            <p:cNvCxnSpPr/>
            <p:nvPr/>
          </p:nvCxnSpPr>
          <p:spPr>
            <a:xfrm flipH="1">
              <a:off x="837327" y="4722462"/>
              <a:ext cx="2052198" cy="81925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 rot="21398087">
              <a:off x="1227939" y="4575512"/>
              <a:ext cx="13003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/>
                <a:t>웹서버의</a:t>
              </a:r>
              <a:r>
                <a:rPr lang="ko-KR" altLang="en-US" sz="1000" dirty="0" smtClean="0"/>
                <a:t> 연결 수락</a:t>
              </a:r>
              <a:endParaRPr lang="ko-KR" altLang="en-US" sz="1000" dirty="0"/>
            </a:p>
          </p:txBody>
        </p:sp>
        <p:cxnSp>
          <p:nvCxnSpPr>
            <p:cNvPr id="75" name="직선 화살표 연결선 74"/>
            <p:cNvCxnSpPr/>
            <p:nvPr/>
          </p:nvCxnSpPr>
          <p:spPr>
            <a:xfrm>
              <a:off x="827831" y="5154952"/>
              <a:ext cx="2058000" cy="66829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/>
            <p:cNvSpPr txBox="1"/>
            <p:nvPr/>
          </p:nvSpPr>
          <p:spPr>
            <a:xfrm rot="160038">
              <a:off x="931642" y="5009581"/>
              <a:ext cx="143500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HTTP </a:t>
              </a:r>
              <a:r>
                <a:rPr lang="ko-KR" altLang="en-US" sz="1000" dirty="0"/>
                <a:t>요청 </a:t>
              </a:r>
              <a:r>
                <a:rPr lang="en-US" altLang="ko-KR" sz="1000" dirty="0"/>
                <a:t>: </a:t>
              </a:r>
              <a:r>
                <a:rPr lang="ko-KR" altLang="en-US" sz="1000" dirty="0" smtClean="0"/>
                <a:t>이미지</a:t>
              </a:r>
              <a:r>
                <a:rPr lang="en-US" altLang="ko-KR" sz="1000" dirty="0" smtClean="0"/>
                <a:t>10</a:t>
              </a:r>
              <a:endParaRPr lang="ko-KR" altLang="en-US" sz="1000" dirty="0"/>
            </a:p>
          </p:txBody>
        </p:sp>
        <p:sp>
          <p:nvSpPr>
            <p:cNvPr id="77" name="TextBox 76"/>
            <p:cNvSpPr txBox="1"/>
            <p:nvPr/>
          </p:nvSpPr>
          <p:spPr>
            <a:xfrm rot="21408438">
              <a:off x="1726751" y="5406996"/>
              <a:ext cx="10567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이미지 </a:t>
              </a:r>
              <a:r>
                <a:rPr lang="en-US" altLang="ko-KR" sz="1000" dirty="0" smtClean="0"/>
                <a:t>10 </a:t>
              </a:r>
              <a:r>
                <a:rPr lang="ko-KR" altLang="en-US" sz="1000" dirty="0" smtClean="0"/>
                <a:t>전송</a:t>
              </a:r>
              <a:endParaRPr lang="ko-KR" altLang="en-US" sz="1000" dirty="0"/>
            </a:p>
          </p:txBody>
        </p:sp>
        <p:cxnSp>
          <p:nvCxnSpPr>
            <p:cNvPr id="78" name="직선 화살표 연결선 77"/>
            <p:cNvCxnSpPr/>
            <p:nvPr/>
          </p:nvCxnSpPr>
          <p:spPr>
            <a:xfrm flipH="1">
              <a:off x="827831" y="5585921"/>
              <a:ext cx="2061694" cy="81925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그룹 78"/>
            <p:cNvGrpSpPr/>
            <p:nvPr/>
          </p:nvGrpSpPr>
          <p:grpSpPr>
            <a:xfrm>
              <a:off x="750138" y="5905262"/>
              <a:ext cx="2231108" cy="182698"/>
              <a:chOff x="0" y="0"/>
              <a:chExt cx="2231108" cy="182698"/>
            </a:xfrm>
          </p:grpSpPr>
          <p:sp>
            <p:nvSpPr>
              <p:cNvPr id="80" name="모서리가 둥근 직사각형 79"/>
              <p:cNvSpPr/>
              <p:nvPr/>
            </p:nvSpPr>
            <p:spPr>
              <a:xfrm>
                <a:off x="0" y="0"/>
                <a:ext cx="2231107" cy="182698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81" name="모서리가 둥근 직사각형 4"/>
              <p:cNvSpPr/>
              <p:nvPr/>
            </p:nvSpPr>
            <p:spPr>
              <a:xfrm>
                <a:off x="8920" y="8918"/>
                <a:ext cx="2222188" cy="173779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38100" tIns="38100" rIns="38100" bIns="38100" numCol="1" spcCol="1270" anchor="ctr" anchorCtr="0">
                <a:noAutofit/>
              </a:bodyPr>
              <a:lstStyle/>
              <a:p>
                <a:pPr lvl="0" algn="ctr" defTabSz="444500" rtl="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000" kern="1200" dirty="0" smtClean="0"/>
                  <a:t>연결 종료 </a:t>
                </a:r>
                <a:endParaRPr lang="ko-KR" altLang="en-US" sz="1000" kern="1200" dirty="0"/>
              </a:p>
            </p:txBody>
          </p:sp>
        </p:grpSp>
        <p:grpSp>
          <p:nvGrpSpPr>
            <p:cNvPr id="82" name="그룹 81"/>
            <p:cNvGrpSpPr/>
            <p:nvPr/>
          </p:nvGrpSpPr>
          <p:grpSpPr>
            <a:xfrm>
              <a:off x="745919" y="4153574"/>
              <a:ext cx="2235328" cy="182697"/>
              <a:chOff x="1" y="0"/>
              <a:chExt cx="2235328" cy="182697"/>
            </a:xfrm>
          </p:grpSpPr>
          <p:sp>
            <p:nvSpPr>
              <p:cNvPr id="83" name="모서리가 둥근 직사각형 82"/>
              <p:cNvSpPr/>
              <p:nvPr/>
            </p:nvSpPr>
            <p:spPr>
              <a:xfrm>
                <a:off x="1" y="0"/>
                <a:ext cx="2235328" cy="182697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84" name="모서리가 둥근 직사각형 4"/>
              <p:cNvSpPr/>
              <p:nvPr/>
            </p:nvSpPr>
            <p:spPr>
              <a:xfrm>
                <a:off x="8920" y="8918"/>
                <a:ext cx="2226408" cy="173779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38100" tIns="38100" rIns="38100" bIns="38100" numCol="1" spcCol="1270" anchor="ctr" anchorCtr="0">
                <a:noAutofit/>
              </a:bodyPr>
              <a:lstStyle/>
              <a:p>
                <a:pPr lvl="0" algn="ctr" defTabSz="444500" rtl="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000" kern="1200" dirty="0" smtClean="0"/>
                  <a:t>연결 종료 </a:t>
                </a:r>
                <a:endParaRPr lang="ko-KR" altLang="en-US" sz="1000" kern="1200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48618" y="734539"/>
              <a:ext cx="5341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i="1" dirty="0" smtClean="0">
                  <a:solidFill>
                    <a:schemeClr val="accent2">
                      <a:lumMod val="75000"/>
                    </a:schemeClr>
                  </a:solidFill>
                </a:rPr>
                <a:t>HTTP </a:t>
              </a:r>
            </a:p>
            <a:p>
              <a:r>
                <a:rPr lang="ko-KR" altLang="en-US" sz="1000" i="1" dirty="0" smtClean="0">
                  <a:solidFill>
                    <a:schemeClr val="accent2">
                      <a:lumMod val="75000"/>
                    </a:schemeClr>
                  </a:solidFill>
                </a:rPr>
                <a:t>세션</a:t>
              </a:r>
              <a:endParaRPr lang="ko-KR" altLang="en-US" sz="1000" i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cxnSp>
          <p:nvCxnSpPr>
            <p:cNvPr id="433" name="직선 화살표 연결선 432"/>
            <p:cNvCxnSpPr/>
            <p:nvPr/>
          </p:nvCxnSpPr>
          <p:spPr>
            <a:xfrm flipH="1">
              <a:off x="780227" y="1537432"/>
              <a:ext cx="2102441" cy="165796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직선 화살표 연결선 436"/>
            <p:cNvCxnSpPr/>
            <p:nvPr/>
          </p:nvCxnSpPr>
          <p:spPr>
            <a:xfrm flipH="1">
              <a:off x="820867" y="2236962"/>
              <a:ext cx="2073801" cy="96586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2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878" y="5141466"/>
              <a:ext cx="735426" cy="1105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" name="그룹 5"/>
          <p:cNvGrpSpPr/>
          <p:nvPr/>
        </p:nvGrpSpPr>
        <p:grpSpPr>
          <a:xfrm>
            <a:off x="3102838" y="-24842"/>
            <a:ext cx="3053338" cy="6879448"/>
            <a:chOff x="3195052" y="-24842"/>
            <a:chExt cx="3053338" cy="6879448"/>
          </a:xfrm>
        </p:grpSpPr>
        <p:sp>
          <p:nvSpPr>
            <p:cNvPr id="106" name="직사각형 105"/>
            <p:cNvSpPr/>
            <p:nvPr/>
          </p:nvSpPr>
          <p:spPr>
            <a:xfrm>
              <a:off x="3373276" y="1032091"/>
              <a:ext cx="2854159" cy="7224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6" name="직선 연결선 135"/>
            <p:cNvCxnSpPr/>
            <p:nvPr/>
          </p:nvCxnSpPr>
          <p:spPr>
            <a:xfrm>
              <a:off x="3953316" y="344492"/>
              <a:ext cx="0" cy="57434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직선 연결선 136"/>
            <p:cNvCxnSpPr/>
            <p:nvPr/>
          </p:nvCxnSpPr>
          <p:spPr>
            <a:xfrm flipH="1">
              <a:off x="6108820" y="272232"/>
              <a:ext cx="4736" cy="58157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Box 137"/>
            <p:cNvSpPr txBox="1"/>
            <p:nvPr/>
          </p:nvSpPr>
          <p:spPr>
            <a:xfrm>
              <a:off x="3547099" y="-24840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/>
                <a:t>브라우저</a:t>
              </a:r>
              <a:endParaRPr lang="ko-KR" altLang="en-US" sz="1200" dirty="0"/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5580112" y="-24842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err="1" smtClean="0"/>
                <a:t>웹서버</a:t>
              </a:r>
              <a:endParaRPr lang="ko-KR" altLang="en-US" sz="1200" dirty="0"/>
            </a:p>
          </p:txBody>
        </p:sp>
        <p:cxnSp>
          <p:nvCxnSpPr>
            <p:cNvPr id="140" name="직선 화살표 연결선 139"/>
            <p:cNvCxnSpPr/>
            <p:nvPr/>
          </p:nvCxnSpPr>
          <p:spPr>
            <a:xfrm>
              <a:off x="3953315" y="560516"/>
              <a:ext cx="2160241" cy="7200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/>
            <p:cNvSpPr txBox="1"/>
            <p:nvPr/>
          </p:nvSpPr>
          <p:spPr>
            <a:xfrm rot="160038">
              <a:off x="3990255" y="393529"/>
              <a:ext cx="13003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/>
                <a:t>웹서버에</a:t>
              </a:r>
              <a:r>
                <a:rPr lang="ko-KR" altLang="en-US" sz="1000" dirty="0" smtClean="0"/>
                <a:t> 연결 요청</a:t>
              </a:r>
              <a:endParaRPr lang="ko-KR" altLang="en-US" sz="1000" dirty="0"/>
            </a:p>
          </p:txBody>
        </p:sp>
        <p:cxnSp>
          <p:nvCxnSpPr>
            <p:cNvPr id="142" name="직선 화살표 연결선 141"/>
            <p:cNvCxnSpPr/>
            <p:nvPr/>
          </p:nvCxnSpPr>
          <p:spPr>
            <a:xfrm flipH="1">
              <a:off x="3962811" y="758503"/>
              <a:ext cx="2150747" cy="81925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/>
            <p:cNvSpPr txBox="1"/>
            <p:nvPr/>
          </p:nvSpPr>
          <p:spPr>
            <a:xfrm rot="21398087">
              <a:off x="4353424" y="611553"/>
              <a:ext cx="13003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/>
                <a:t>웹서버의</a:t>
              </a:r>
              <a:r>
                <a:rPr lang="ko-KR" altLang="en-US" sz="1000" dirty="0" smtClean="0"/>
                <a:t> 연결 수락</a:t>
              </a:r>
              <a:endParaRPr lang="ko-KR" altLang="en-US" sz="1000" dirty="0"/>
            </a:p>
          </p:txBody>
        </p:sp>
        <p:cxnSp>
          <p:nvCxnSpPr>
            <p:cNvPr id="145" name="직선 화살표 연결선 144"/>
            <p:cNvCxnSpPr/>
            <p:nvPr/>
          </p:nvCxnSpPr>
          <p:spPr>
            <a:xfrm>
              <a:off x="3953316" y="1190993"/>
              <a:ext cx="2160241" cy="72008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TextBox 145"/>
            <p:cNvSpPr txBox="1"/>
            <p:nvPr/>
          </p:nvSpPr>
          <p:spPr>
            <a:xfrm rot="160038">
              <a:off x="3877228" y="1039507"/>
              <a:ext cx="237116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HTTP </a:t>
              </a:r>
              <a:r>
                <a:rPr lang="ko-KR" altLang="en-US" sz="1000" dirty="0" smtClean="0"/>
                <a:t>요청</a:t>
              </a:r>
              <a:r>
                <a:rPr lang="en-US" altLang="ko-KR" sz="1000" dirty="0" smtClean="0"/>
                <a:t>(Keep Alive)</a:t>
              </a:r>
              <a:r>
                <a:rPr lang="ko-KR" altLang="en-US" sz="1000" dirty="0" smtClean="0"/>
                <a:t> </a:t>
              </a:r>
              <a:r>
                <a:rPr lang="en-US" altLang="ko-KR" sz="1000" dirty="0"/>
                <a:t>: HTML </a:t>
              </a:r>
              <a:r>
                <a:rPr lang="ko-KR" altLang="en-US" sz="1000" dirty="0"/>
                <a:t>페이지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 rot="21408438">
              <a:off x="4169913" y="1440747"/>
              <a:ext cx="199285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HTML </a:t>
              </a:r>
              <a:r>
                <a:rPr lang="ko-KR" altLang="en-US" sz="1000" dirty="0"/>
                <a:t>페이지 </a:t>
              </a:r>
              <a:r>
                <a:rPr lang="ko-KR" altLang="en-US" sz="1000" dirty="0" smtClean="0"/>
                <a:t>전송</a:t>
              </a:r>
              <a:r>
                <a:rPr lang="en-US" altLang="ko-KR" sz="1000" dirty="0"/>
                <a:t> (Keep Alive)</a:t>
              </a:r>
              <a:endParaRPr lang="ko-KR" altLang="en-US" sz="1000" dirty="0"/>
            </a:p>
          </p:txBody>
        </p:sp>
        <p:cxnSp>
          <p:nvCxnSpPr>
            <p:cNvPr id="148" name="직선 화살표 연결선 147"/>
            <p:cNvCxnSpPr/>
            <p:nvPr/>
          </p:nvCxnSpPr>
          <p:spPr>
            <a:xfrm flipH="1">
              <a:off x="3953315" y="1619672"/>
              <a:ext cx="2150747" cy="81925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화살표 연결선 148"/>
            <p:cNvCxnSpPr/>
            <p:nvPr/>
          </p:nvCxnSpPr>
          <p:spPr>
            <a:xfrm>
              <a:off x="3965011" y="2011273"/>
              <a:ext cx="2160241" cy="72008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TextBox 149"/>
            <p:cNvSpPr txBox="1"/>
            <p:nvPr/>
          </p:nvSpPr>
          <p:spPr>
            <a:xfrm rot="160038">
              <a:off x="3881162" y="1865902"/>
              <a:ext cx="210185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HTTP </a:t>
              </a:r>
              <a:r>
                <a:rPr lang="ko-KR" altLang="en-US" sz="1000" dirty="0" smtClean="0"/>
                <a:t>요청</a:t>
              </a:r>
              <a:r>
                <a:rPr lang="en-US" altLang="ko-KR" sz="1000" dirty="0"/>
                <a:t> (Keep Alive</a:t>
              </a:r>
              <a:r>
                <a:rPr lang="en-US" altLang="ko-KR" sz="1000" dirty="0" smtClean="0"/>
                <a:t>): </a:t>
              </a:r>
              <a:r>
                <a:rPr lang="ko-KR" altLang="en-US" sz="1000" dirty="0" smtClean="0"/>
                <a:t>이미지</a:t>
              </a:r>
              <a:r>
                <a:rPr lang="en-US" altLang="ko-KR" sz="1000" dirty="0" smtClean="0"/>
                <a:t>1 </a:t>
              </a:r>
              <a:endParaRPr lang="ko-KR" altLang="en-US" sz="1000" dirty="0"/>
            </a:p>
          </p:txBody>
        </p:sp>
        <p:sp>
          <p:nvSpPr>
            <p:cNvPr id="151" name="TextBox 150"/>
            <p:cNvSpPr txBox="1"/>
            <p:nvPr/>
          </p:nvSpPr>
          <p:spPr>
            <a:xfrm rot="21408438">
              <a:off x="4218133" y="2263317"/>
              <a:ext cx="17684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이미지 </a:t>
              </a:r>
              <a:r>
                <a:rPr lang="en-US" altLang="ko-KR" sz="1000" dirty="0" smtClean="0"/>
                <a:t>1 </a:t>
              </a:r>
              <a:r>
                <a:rPr lang="ko-KR" altLang="en-US" sz="1000" dirty="0" smtClean="0"/>
                <a:t>전송</a:t>
              </a:r>
              <a:r>
                <a:rPr lang="en-US" altLang="ko-KR" sz="1000" dirty="0" smtClean="0"/>
                <a:t> </a:t>
              </a:r>
              <a:r>
                <a:rPr lang="en-US" altLang="ko-KR" sz="1000" dirty="0"/>
                <a:t>(Keep Alive)</a:t>
              </a:r>
              <a:endParaRPr lang="ko-KR" altLang="en-US" sz="1000" dirty="0"/>
            </a:p>
          </p:txBody>
        </p:sp>
        <p:cxnSp>
          <p:nvCxnSpPr>
            <p:cNvPr id="152" name="직선 화살표 연결선 151"/>
            <p:cNvCxnSpPr/>
            <p:nvPr/>
          </p:nvCxnSpPr>
          <p:spPr>
            <a:xfrm flipH="1">
              <a:off x="3965010" y="2442242"/>
              <a:ext cx="2150747" cy="81925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직선 화살표 연결선 152"/>
            <p:cNvCxnSpPr/>
            <p:nvPr/>
          </p:nvCxnSpPr>
          <p:spPr>
            <a:xfrm>
              <a:off x="3948579" y="3553211"/>
              <a:ext cx="2160241" cy="72008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TextBox 153"/>
            <p:cNvSpPr txBox="1"/>
            <p:nvPr/>
          </p:nvSpPr>
          <p:spPr>
            <a:xfrm rot="160038">
              <a:off x="3881100" y="3407840"/>
              <a:ext cx="22172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HTTP </a:t>
              </a:r>
              <a:r>
                <a:rPr lang="ko-KR" altLang="en-US" sz="1000" dirty="0" smtClean="0"/>
                <a:t>요청</a:t>
              </a:r>
              <a:r>
                <a:rPr lang="en-US" altLang="ko-KR" sz="1000" dirty="0"/>
                <a:t> (Keep Alive)</a:t>
              </a:r>
              <a:r>
                <a:rPr lang="ko-KR" altLang="en-US" sz="1000" dirty="0" smtClean="0"/>
                <a:t> </a:t>
              </a:r>
              <a:r>
                <a:rPr lang="en-US" altLang="ko-KR" sz="1000" dirty="0"/>
                <a:t>: </a:t>
              </a:r>
              <a:r>
                <a:rPr lang="ko-KR" altLang="en-US" sz="1000" dirty="0" smtClean="0"/>
                <a:t>이미지</a:t>
              </a:r>
              <a:r>
                <a:rPr lang="en-US" altLang="ko-KR" sz="1000" dirty="0" smtClean="0"/>
                <a:t>10 </a:t>
              </a:r>
              <a:endParaRPr lang="ko-KR" altLang="en-US" sz="1000" dirty="0"/>
            </a:p>
          </p:txBody>
        </p:sp>
        <p:sp>
          <p:nvSpPr>
            <p:cNvPr id="155" name="TextBox 154"/>
            <p:cNvSpPr txBox="1"/>
            <p:nvPr/>
          </p:nvSpPr>
          <p:spPr>
            <a:xfrm rot="21408438">
              <a:off x="4146070" y="3805255"/>
              <a:ext cx="18389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이미지 </a:t>
              </a:r>
              <a:r>
                <a:rPr lang="en-US" altLang="ko-KR" sz="1000" dirty="0" smtClean="0"/>
                <a:t>10 </a:t>
              </a:r>
              <a:r>
                <a:rPr lang="ko-KR" altLang="en-US" sz="1000" dirty="0" smtClean="0"/>
                <a:t>전송</a:t>
              </a:r>
              <a:r>
                <a:rPr lang="en-US" altLang="ko-KR" sz="1000" dirty="0" smtClean="0"/>
                <a:t> </a:t>
              </a:r>
              <a:r>
                <a:rPr lang="en-US" altLang="ko-KR" sz="1000" dirty="0"/>
                <a:t>(Keep Alive)</a:t>
              </a:r>
              <a:endParaRPr lang="ko-KR" altLang="en-US" sz="1000" dirty="0"/>
            </a:p>
          </p:txBody>
        </p:sp>
        <p:cxnSp>
          <p:nvCxnSpPr>
            <p:cNvPr id="156" name="직선 화살표 연결선 155"/>
            <p:cNvCxnSpPr/>
            <p:nvPr/>
          </p:nvCxnSpPr>
          <p:spPr>
            <a:xfrm flipH="1">
              <a:off x="3948579" y="3984180"/>
              <a:ext cx="2150747" cy="81925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TextBox 156"/>
            <p:cNvSpPr txBox="1"/>
            <p:nvPr/>
          </p:nvSpPr>
          <p:spPr>
            <a:xfrm>
              <a:off x="4092786" y="6392941"/>
              <a:ext cx="19046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b="1" dirty="0" smtClean="0"/>
                <a:t>(b) </a:t>
              </a:r>
              <a:r>
                <a:rPr lang="en-US" altLang="ko-KR" sz="1200" b="1" dirty="0"/>
                <a:t>HTTP/1.0</a:t>
              </a:r>
              <a:r>
                <a:rPr lang="en-US" altLang="ko-KR" sz="1200" b="1" dirty="0" smtClean="0"/>
                <a:t>, HTTP/1.1</a:t>
              </a:r>
            </a:p>
            <a:p>
              <a:pPr algn="ctr"/>
              <a:r>
                <a:rPr lang="en-US" altLang="ko-KR" sz="1200" b="1" dirty="0" smtClean="0"/>
                <a:t>Keep Alive</a:t>
              </a:r>
              <a:endParaRPr lang="ko-KR" altLang="en-US" sz="1200" b="1" dirty="0"/>
            </a:p>
          </p:txBody>
        </p:sp>
        <p:pic>
          <p:nvPicPr>
            <p:cNvPr id="441" name="Picture 2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95052" y="3984608"/>
              <a:ext cx="735426" cy="1105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0" name="모서리가 둥근 사각형 설명선 449"/>
            <p:cNvSpPr/>
            <p:nvPr/>
          </p:nvSpPr>
          <p:spPr>
            <a:xfrm>
              <a:off x="4222629" y="5482866"/>
              <a:ext cx="1645001" cy="549490"/>
            </a:xfrm>
            <a:prstGeom prst="wedgeRoundRectCallout">
              <a:avLst>
                <a:gd name="adj1" fmla="val -30853"/>
                <a:gd name="adj2" fmla="val -88001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브라우저나 웹 서버 둘 중 하나가 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Keep Alive 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메시지를 보내지 않게</a:t>
              </a:r>
              <a:endParaRPr lang="en-US" altLang="ko-KR" sz="10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 되면 연결 종료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>
              <a:off x="3284075" y="1700808"/>
              <a:ext cx="624433" cy="110461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&lt;html&gt;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&lt;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img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&gt;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..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&lt;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img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&gt;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...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164603" y="2935854"/>
              <a:ext cx="18614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i="1" dirty="0" smtClean="0"/>
                <a:t>…8</a:t>
              </a:r>
              <a:r>
                <a:rPr lang="ko-KR" altLang="en-US" sz="1000" i="1" dirty="0" smtClean="0"/>
                <a:t>번의 이미지 요청과 응답</a:t>
              </a:r>
              <a:r>
                <a:rPr lang="en-US" altLang="ko-KR" sz="1000" i="1" dirty="0" smtClean="0"/>
                <a:t>…</a:t>
              </a:r>
              <a:endParaRPr lang="ko-KR" altLang="en-US" sz="1000" i="1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3373276" y="1123271"/>
              <a:ext cx="5341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i="1" dirty="0" smtClean="0">
                  <a:solidFill>
                    <a:schemeClr val="accent2">
                      <a:lumMod val="75000"/>
                    </a:schemeClr>
                  </a:solidFill>
                </a:rPr>
                <a:t>HTTP </a:t>
              </a:r>
            </a:p>
            <a:p>
              <a:r>
                <a:rPr lang="ko-KR" altLang="en-US" sz="1000" i="1" dirty="0" smtClean="0">
                  <a:solidFill>
                    <a:schemeClr val="accent2">
                      <a:lumMod val="75000"/>
                    </a:schemeClr>
                  </a:solidFill>
                </a:rPr>
                <a:t>세션</a:t>
              </a:r>
              <a:endParaRPr lang="ko-KR" altLang="en-US" sz="1000" i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6156176" y="-24842"/>
            <a:ext cx="3073616" cy="6848671"/>
            <a:chOff x="6465195" y="-24842"/>
            <a:chExt cx="3073616" cy="6848671"/>
          </a:xfrm>
        </p:grpSpPr>
        <p:sp>
          <p:nvSpPr>
            <p:cNvPr id="113" name="직사각형 112"/>
            <p:cNvSpPr/>
            <p:nvPr/>
          </p:nvSpPr>
          <p:spPr>
            <a:xfrm>
              <a:off x="6639036" y="1028353"/>
              <a:ext cx="2854159" cy="7224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8" name="직선 연결선 87"/>
            <p:cNvCxnSpPr/>
            <p:nvPr/>
          </p:nvCxnSpPr>
          <p:spPr>
            <a:xfrm>
              <a:off x="7223459" y="260648"/>
              <a:ext cx="13435" cy="58273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>
              <a:off x="9383699" y="260648"/>
              <a:ext cx="13344" cy="58273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Box 89"/>
            <p:cNvSpPr txBox="1"/>
            <p:nvPr/>
          </p:nvSpPr>
          <p:spPr>
            <a:xfrm>
              <a:off x="6820768" y="-24840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/>
                <a:t>브라우저</a:t>
              </a:r>
              <a:endParaRPr lang="ko-KR" altLang="en-US" sz="1200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8892480" y="-24842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err="1" smtClean="0"/>
                <a:t>웹서버</a:t>
              </a:r>
              <a:endParaRPr lang="ko-KR" altLang="en-US" sz="1200" dirty="0"/>
            </a:p>
          </p:txBody>
        </p:sp>
        <p:cxnSp>
          <p:nvCxnSpPr>
            <p:cNvPr id="92" name="직선 화살표 연결선 91"/>
            <p:cNvCxnSpPr/>
            <p:nvPr/>
          </p:nvCxnSpPr>
          <p:spPr>
            <a:xfrm>
              <a:off x="7223458" y="560516"/>
              <a:ext cx="2160241" cy="7200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/>
            <p:cNvSpPr txBox="1"/>
            <p:nvPr/>
          </p:nvSpPr>
          <p:spPr>
            <a:xfrm rot="160038">
              <a:off x="7260398" y="393529"/>
              <a:ext cx="13003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/>
                <a:t>웹서버에</a:t>
              </a:r>
              <a:r>
                <a:rPr lang="ko-KR" altLang="en-US" sz="1000" dirty="0" smtClean="0"/>
                <a:t> 연결 요청</a:t>
              </a:r>
              <a:endParaRPr lang="ko-KR" altLang="en-US" sz="1000" dirty="0"/>
            </a:p>
          </p:txBody>
        </p:sp>
        <p:cxnSp>
          <p:nvCxnSpPr>
            <p:cNvPr id="94" name="직선 화살표 연결선 93"/>
            <p:cNvCxnSpPr/>
            <p:nvPr/>
          </p:nvCxnSpPr>
          <p:spPr>
            <a:xfrm flipH="1">
              <a:off x="7232954" y="758503"/>
              <a:ext cx="2150747" cy="81925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 rot="21398087">
              <a:off x="7623567" y="611553"/>
              <a:ext cx="13003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/>
                <a:t>웹서버의</a:t>
              </a:r>
              <a:r>
                <a:rPr lang="ko-KR" altLang="en-US" sz="1000" dirty="0" smtClean="0"/>
                <a:t> 연결 수락</a:t>
              </a:r>
              <a:endParaRPr lang="ko-KR" altLang="en-US" sz="1000" dirty="0"/>
            </a:p>
          </p:txBody>
        </p:sp>
        <p:cxnSp>
          <p:nvCxnSpPr>
            <p:cNvPr id="97" name="직선 화살표 연결선 96"/>
            <p:cNvCxnSpPr/>
            <p:nvPr/>
          </p:nvCxnSpPr>
          <p:spPr>
            <a:xfrm>
              <a:off x="7223459" y="1190993"/>
              <a:ext cx="2160241" cy="72008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TextBox 100"/>
            <p:cNvSpPr txBox="1"/>
            <p:nvPr/>
          </p:nvSpPr>
          <p:spPr>
            <a:xfrm rot="160038">
              <a:off x="7205441" y="1045622"/>
              <a:ext cx="16786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HTTP </a:t>
              </a:r>
              <a:r>
                <a:rPr lang="ko-KR" altLang="en-US" sz="1000" dirty="0"/>
                <a:t>요청 </a:t>
              </a:r>
              <a:r>
                <a:rPr lang="en-US" altLang="ko-KR" sz="1000" dirty="0"/>
                <a:t>: HTML </a:t>
              </a:r>
              <a:r>
                <a:rPr lang="ko-KR" altLang="en-US" sz="1000" dirty="0"/>
                <a:t>페이지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 rot="21408438">
              <a:off x="7482291" y="1440747"/>
              <a:ext cx="198002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HTTP </a:t>
              </a:r>
              <a:r>
                <a:rPr lang="ko-KR" altLang="en-US" sz="1000" dirty="0"/>
                <a:t>응답 </a:t>
              </a:r>
              <a:r>
                <a:rPr lang="en-US" altLang="ko-KR" sz="1000" dirty="0"/>
                <a:t>: HTML </a:t>
              </a:r>
              <a:r>
                <a:rPr lang="ko-KR" altLang="en-US" sz="1000" dirty="0"/>
                <a:t>페이지 전송</a:t>
              </a:r>
            </a:p>
          </p:txBody>
        </p:sp>
        <p:cxnSp>
          <p:nvCxnSpPr>
            <p:cNvPr id="103" name="직선 화살표 연결선 102"/>
            <p:cNvCxnSpPr/>
            <p:nvPr/>
          </p:nvCxnSpPr>
          <p:spPr>
            <a:xfrm flipH="1">
              <a:off x="7223458" y="1619672"/>
              <a:ext cx="2150747" cy="81925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화살표 연결선 107"/>
            <p:cNvCxnSpPr/>
            <p:nvPr/>
          </p:nvCxnSpPr>
          <p:spPr>
            <a:xfrm>
              <a:off x="7235154" y="2031807"/>
              <a:ext cx="2160241" cy="72008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108"/>
            <p:cNvSpPr txBox="1"/>
            <p:nvPr/>
          </p:nvSpPr>
          <p:spPr>
            <a:xfrm rot="160038">
              <a:off x="7351789" y="1886436"/>
              <a:ext cx="140936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HTTP </a:t>
              </a:r>
              <a:r>
                <a:rPr lang="ko-KR" altLang="en-US" sz="1000" dirty="0"/>
                <a:t>요청 </a:t>
              </a:r>
              <a:r>
                <a:rPr lang="en-US" altLang="ko-KR" sz="1000" dirty="0"/>
                <a:t>: </a:t>
              </a:r>
              <a:r>
                <a:rPr lang="ko-KR" altLang="en-US" sz="1000" dirty="0" smtClean="0"/>
                <a:t>이미지</a:t>
              </a:r>
              <a:r>
                <a:rPr lang="en-US" altLang="ko-KR" sz="1000" dirty="0" smtClean="0"/>
                <a:t>1 </a:t>
              </a:r>
              <a:endParaRPr lang="ko-KR" altLang="en-US" sz="1000" dirty="0"/>
            </a:p>
          </p:txBody>
        </p:sp>
        <p:sp>
          <p:nvSpPr>
            <p:cNvPr id="110" name="TextBox 109"/>
            <p:cNvSpPr txBox="1"/>
            <p:nvPr/>
          </p:nvSpPr>
          <p:spPr>
            <a:xfrm rot="21408438">
              <a:off x="8169340" y="2283851"/>
              <a:ext cx="9861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이미지 </a:t>
              </a:r>
              <a:r>
                <a:rPr lang="en-US" altLang="ko-KR" sz="1000" dirty="0" smtClean="0"/>
                <a:t>1 </a:t>
              </a:r>
              <a:r>
                <a:rPr lang="ko-KR" altLang="en-US" sz="1000" dirty="0" smtClean="0"/>
                <a:t>전송</a:t>
              </a:r>
              <a:endParaRPr lang="ko-KR" altLang="en-US" sz="1000" dirty="0"/>
            </a:p>
          </p:txBody>
        </p:sp>
        <p:cxnSp>
          <p:nvCxnSpPr>
            <p:cNvPr id="111" name="직선 화살표 연결선 110"/>
            <p:cNvCxnSpPr/>
            <p:nvPr/>
          </p:nvCxnSpPr>
          <p:spPr>
            <a:xfrm flipH="1">
              <a:off x="7235153" y="2462776"/>
              <a:ext cx="2150747" cy="81925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직선 화살표 연결선 118"/>
            <p:cNvCxnSpPr/>
            <p:nvPr/>
          </p:nvCxnSpPr>
          <p:spPr>
            <a:xfrm>
              <a:off x="7245061" y="3537608"/>
              <a:ext cx="2160241" cy="72008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Box 119"/>
            <p:cNvSpPr txBox="1"/>
            <p:nvPr/>
          </p:nvSpPr>
          <p:spPr>
            <a:xfrm rot="160038">
              <a:off x="7326430" y="3392237"/>
              <a:ext cx="147989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HTTP </a:t>
              </a:r>
              <a:r>
                <a:rPr lang="ko-KR" altLang="en-US" sz="1000" dirty="0"/>
                <a:t>요청 </a:t>
              </a:r>
              <a:r>
                <a:rPr lang="en-US" altLang="ko-KR" sz="1000" dirty="0"/>
                <a:t>: </a:t>
              </a:r>
              <a:r>
                <a:rPr lang="ko-KR" altLang="en-US" sz="1000" dirty="0" smtClean="0"/>
                <a:t>이미지</a:t>
              </a:r>
              <a:r>
                <a:rPr lang="en-US" altLang="ko-KR" sz="1000" dirty="0" smtClean="0"/>
                <a:t>10 </a:t>
              </a:r>
              <a:endParaRPr lang="ko-KR" altLang="en-US" sz="1000" dirty="0"/>
            </a:p>
          </p:txBody>
        </p:sp>
        <p:sp>
          <p:nvSpPr>
            <p:cNvPr id="121" name="TextBox 120"/>
            <p:cNvSpPr txBox="1"/>
            <p:nvPr/>
          </p:nvSpPr>
          <p:spPr>
            <a:xfrm rot="21408438">
              <a:off x="8143981" y="3789652"/>
              <a:ext cx="10567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이미지 </a:t>
              </a:r>
              <a:r>
                <a:rPr lang="en-US" altLang="ko-KR" sz="1000" dirty="0" smtClean="0"/>
                <a:t>10 </a:t>
              </a:r>
              <a:r>
                <a:rPr lang="ko-KR" altLang="en-US" sz="1000" dirty="0" smtClean="0"/>
                <a:t>전송</a:t>
              </a:r>
              <a:endParaRPr lang="ko-KR" altLang="en-US" sz="1000" dirty="0"/>
            </a:p>
          </p:txBody>
        </p:sp>
        <p:cxnSp>
          <p:nvCxnSpPr>
            <p:cNvPr id="122" name="직선 화살표 연결선 121"/>
            <p:cNvCxnSpPr/>
            <p:nvPr/>
          </p:nvCxnSpPr>
          <p:spPr>
            <a:xfrm flipH="1">
              <a:off x="7245060" y="3968577"/>
              <a:ext cx="2150747" cy="81925"/>
            </a:xfrm>
            <a:prstGeom prst="straightConnector1">
              <a:avLst/>
            </a:prstGeom>
            <a:ln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TextBox 130"/>
            <p:cNvSpPr txBox="1"/>
            <p:nvPr/>
          </p:nvSpPr>
          <p:spPr>
            <a:xfrm>
              <a:off x="7455109" y="6362164"/>
              <a:ext cx="17811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b="1" dirty="0" smtClean="0"/>
                <a:t>(c) </a:t>
              </a:r>
              <a:r>
                <a:rPr lang="en-US" altLang="ko-KR" sz="1200" b="1" dirty="0"/>
                <a:t>HTTP/1.1</a:t>
              </a:r>
              <a:endParaRPr lang="en-US" altLang="ko-KR" sz="1200" b="1" dirty="0" smtClean="0"/>
            </a:p>
            <a:p>
              <a:pPr algn="ctr"/>
              <a:r>
                <a:rPr lang="en-US" altLang="ko-KR" sz="1200" b="1" dirty="0" smtClean="0"/>
                <a:t>Persistent Connection</a:t>
              </a:r>
              <a:endParaRPr lang="ko-KR" altLang="en-US" sz="1200" b="1" dirty="0"/>
            </a:p>
          </p:txBody>
        </p:sp>
        <p:pic>
          <p:nvPicPr>
            <p:cNvPr id="448" name="Picture 2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65195" y="4066105"/>
              <a:ext cx="735426" cy="1105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1" name="모서리가 둥근 사각형 설명선 450"/>
            <p:cNvSpPr/>
            <p:nvPr/>
          </p:nvSpPr>
          <p:spPr>
            <a:xfrm>
              <a:off x="7523172" y="5521005"/>
              <a:ext cx="1645001" cy="566954"/>
            </a:xfrm>
            <a:prstGeom prst="wedgeRoundRectCallout">
              <a:avLst>
                <a:gd name="adj1" fmla="val -30853"/>
                <a:gd name="adj2" fmla="val -88001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요청헤더나 응답헤더에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Connection:close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를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 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보내거나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, time-out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되면 연결 종료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6536853" y="1700808"/>
              <a:ext cx="652086" cy="110461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&lt;html&gt;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&lt;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img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&gt;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..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&lt;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img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&gt;</a:t>
              </a:r>
            </a:p>
            <a:p>
              <a:r>
                <a:rPr lang="en-US" altLang="ko-KR" sz="1000" dirty="0" smtClean="0">
                  <a:solidFill>
                    <a:schemeClr val="tx1"/>
                  </a:solidFill>
                </a:rPr>
                <a:t>...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7400607" y="2935854"/>
              <a:ext cx="18614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i="1" dirty="0" smtClean="0"/>
                <a:t>…8</a:t>
              </a:r>
              <a:r>
                <a:rPr lang="ko-KR" altLang="en-US" sz="1000" i="1" dirty="0" smtClean="0"/>
                <a:t>번의 이미지 요청과 응답</a:t>
              </a:r>
              <a:r>
                <a:rPr lang="en-US" altLang="ko-KR" sz="1000" i="1" dirty="0" smtClean="0"/>
                <a:t>…</a:t>
              </a:r>
              <a:endParaRPr lang="ko-KR" altLang="en-US" sz="1000" i="1" dirty="0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6639036" y="1119533"/>
              <a:ext cx="5341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i="1" dirty="0" smtClean="0">
                  <a:solidFill>
                    <a:schemeClr val="accent2">
                      <a:lumMod val="75000"/>
                    </a:schemeClr>
                  </a:solidFill>
                </a:rPr>
                <a:t>HTTP </a:t>
              </a:r>
            </a:p>
            <a:p>
              <a:r>
                <a:rPr lang="ko-KR" altLang="en-US" sz="1000" i="1" dirty="0" smtClean="0">
                  <a:solidFill>
                    <a:schemeClr val="accent2">
                      <a:lumMod val="75000"/>
                    </a:schemeClr>
                  </a:solidFill>
                </a:rPr>
                <a:t>세션</a:t>
              </a:r>
              <a:endParaRPr lang="ko-KR" altLang="en-US" sz="1000" i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614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988840"/>
            <a:ext cx="6421436" cy="4009839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실습 </a:t>
            </a:r>
            <a:r>
              <a:rPr lang="en-US" altLang="ko-KR" dirty="0"/>
              <a:t>1 : HTTP </a:t>
            </a:r>
            <a:r>
              <a:rPr lang="ko-KR" altLang="en-US" dirty="0"/>
              <a:t>통신 과정 </a:t>
            </a:r>
            <a:r>
              <a:rPr lang="ko-KR" altLang="en-US" dirty="0" smtClean="0"/>
              <a:t>보기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인터넷 </a:t>
            </a:r>
            <a:r>
              <a:rPr lang="ko-KR" altLang="en-US" dirty="0" err="1"/>
              <a:t>익스플로러의</a:t>
            </a:r>
            <a:r>
              <a:rPr lang="ko-KR" altLang="en-US" dirty="0"/>
              <a:t> 개발자 도구 열기 </a:t>
            </a:r>
            <a:r>
              <a:rPr lang="en-US" altLang="ko-KR" dirty="0"/>
              <a:t>– F12 </a:t>
            </a:r>
            <a:r>
              <a:rPr lang="ko-KR" altLang="en-US" dirty="0"/>
              <a:t>키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7077966" y="4169045"/>
            <a:ext cx="280084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1087153" y="4149080"/>
            <a:ext cx="6624735" cy="1944216"/>
          </a:xfrm>
          <a:prstGeom prst="roundRect">
            <a:avLst>
              <a:gd name="adj" fmla="val 6608"/>
            </a:avLst>
          </a:prstGeom>
          <a:noFill/>
          <a:ln w="952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1043608" y="3645024"/>
            <a:ext cx="936104" cy="216024"/>
          </a:xfrm>
          <a:prstGeom prst="wedgeRoundRectCallout">
            <a:avLst>
              <a:gd name="adj1" fmla="val 31371"/>
              <a:gd name="adj2" fmla="val 18266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chemeClr val="tx1"/>
                </a:solidFill>
              </a:rPr>
              <a:t>개발자 도구</a:t>
            </a: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6804248" y="4725144"/>
            <a:ext cx="1107603" cy="503321"/>
          </a:xfrm>
          <a:prstGeom prst="wedgeRoundRectCallout">
            <a:avLst>
              <a:gd name="adj1" fmla="val -12731"/>
              <a:gd name="adj2" fmla="val -10307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chemeClr val="tx1"/>
                </a:solidFill>
              </a:rPr>
              <a:t>버튼을 누르면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</a:rPr>
              <a:t>개발자 도구가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</a:rPr>
              <a:t>분리 출력된다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7172236" y="2204864"/>
            <a:ext cx="280084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456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인터넷 </a:t>
            </a:r>
            <a:r>
              <a:rPr lang="ko-KR" altLang="en-US" dirty="0" err="1"/>
              <a:t>익스플로러의</a:t>
            </a:r>
            <a:r>
              <a:rPr lang="ko-KR" altLang="en-US" dirty="0"/>
              <a:t> 개발자 도구를 별도 윈도우에서 </a:t>
            </a:r>
            <a:r>
              <a:rPr lang="ko-KR" altLang="en-US" dirty="0" smtClean="0"/>
              <a:t>실행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2" y="1988840"/>
            <a:ext cx="7924800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모서리가 둥근 사각형 설명선 3"/>
          <p:cNvSpPr/>
          <p:nvPr/>
        </p:nvSpPr>
        <p:spPr>
          <a:xfrm>
            <a:off x="5146104" y="1597803"/>
            <a:ext cx="1584176" cy="250164"/>
          </a:xfrm>
          <a:prstGeom prst="wedgeRoundRectCallout">
            <a:avLst>
              <a:gd name="adj1" fmla="val -69228"/>
              <a:gd name="adj2" fmla="val 9455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구글</a:t>
            </a:r>
            <a:r>
              <a:rPr lang="ko-KR" altLang="en-US" sz="1000" dirty="0" smtClean="0">
                <a:solidFill>
                  <a:schemeClr val="tx1"/>
                </a:solidFill>
              </a:rPr>
              <a:t> 사이트에 접속함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3705944" y="1965442"/>
            <a:ext cx="1368152" cy="2034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3944162" y="5261462"/>
            <a:ext cx="1667661" cy="431313"/>
          </a:xfrm>
          <a:prstGeom prst="wedgeRoundRectCallout">
            <a:avLst>
              <a:gd name="adj1" fmla="val -42005"/>
              <a:gd name="adj2" fmla="val -880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chemeClr val="tx1"/>
                </a:solidFill>
              </a:rPr>
              <a:t>리스트가 보이지 않으면</a:t>
            </a:r>
            <a:r>
              <a:rPr lang="en-US" altLang="ko-KR" sz="1000" dirty="0" smtClean="0">
                <a:solidFill>
                  <a:schemeClr val="tx1"/>
                </a:solidFill>
              </a:rPr>
              <a:t>, </a:t>
            </a:r>
            <a:r>
              <a:rPr lang="ko-KR" altLang="en-US" sz="1000" dirty="0" smtClean="0">
                <a:solidFill>
                  <a:schemeClr val="tx1"/>
                </a:solidFill>
              </a:rPr>
              <a:t>웹 브라우저에 새로 고침</a:t>
            </a:r>
            <a:r>
              <a:rPr lang="en-US" altLang="ko-KR" sz="1000" dirty="0" smtClean="0">
                <a:solidFill>
                  <a:schemeClr val="tx1"/>
                </a:solidFill>
              </a:rPr>
              <a:t>(F5</a:t>
            </a:r>
            <a:r>
              <a:rPr lang="ko-KR" altLang="en-US" sz="1000" dirty="0" smtClean="0">
                <a:solidFill>
                  <a:schemeClr val="tx1"/>
                </a:solidFill>
              </a:rPr>
              <a:t>키</a:t>
            </a:r>
            <a:r>
              <a:rPr lang="en-US" altLang="ko-KR" sz="1000" dirty="0" smtClean="0">
                <a:solidFill>
                  <a:schemeClr val="tx1"/>
                </a:solidFill>
              </a:rPr>
              <a:t>) </a:t>
            </a:r>
            <a:r>
              <a:rPr lang="ko-KR" altLang="en-US" sz="1000" dirty="0" smtClean="0">
                <a:solidFill>
                  <a:schemeClr val="tx1"/>
                </a:solidFill>
              </a:rPr>
              <a:t>할 것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3462300" y="2168897"/>
            <a:ext cx="963724" cy="1648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559554" y="1597803"/>
            <a:ext cx="1464687" cy="367639"/>
          </a:xfrm>
          <a:prstGeom prst="wedgeRoundRectCallout">
            <a:avLst>
              <a:gd name="adj1" fmla="val 34822"/>
              <a:gd name="adj2" fmla="val 10492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mtClean="0">
                <a:solidFill>
                  <a:schemeClr val="tx1"/>
                </a:solidFill>
              </a:rPr>
              <a:t>네트워크 메뉴 선택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895672" y="5435154"/>
            <a:ext cx="50601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1473696" y="5850719"/>
            <a:ext cx="1740671" cy="287297"/>
          </a:xfrm>
          <a:prstGeom prst="wedgeRoundRectCallout">
            <a:avLst>
              <a:gd name="adj1" fmla="val -56564"/>
              <a:gd name="adj2" fmla="val -9992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 smtClean="0">
                <a:solidFill>
                  <a:schemeClr val="tx1"/>
                </a:solidFill>
              </a:rPr>
              <a:t>11 </a:t>
            </a:r>
            <a:r>
              <a:rPr lang="ko-KR" altLang="en-US" sz="1000" dirty="0" smtClean="0">
                <a:solidFill>
                  <a:schemeClr val="tx1"/>
                </a:solidFill>
              </a:rPr>
              <a:t>개의 </a:t>
            </a:r>
            <a:r>
              <a:rPr lang="en-US" altLang="ko-KR" sz="1000" dirty="0" smtClean="0">
                <a:solidFill>
                  <a:schemeClr val="tx1"/>
                </a:solidFill>
              </a:rPr>
              <a:t>HTTP </a:t>
            </a:r>
            <a:r>
              <a:rPr lang="ko-KR" altLang="en-US" sz="1000" dirty="0" smtClean="0">
                <a:solidFill>
                  <a:schemeClr val="tx1"/>
                </a:solidFill>
              </a:rPr>
              <a:t>세션을 뜻함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107504" y="3645024"/>
            <a:ext cx="649496" cy="658143"/>
          </a:xfrm>
          <a:prstGeom prst="wedgeRoundRectCallout">
            <a:avLst>
              <a:gd name="adj1" fmla="val 58912"/>
              <a:gd name="adj2" fmla="val 2262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 smtClean="0">
                <a:solidFill>
                  <a:schemeClr val="tx1"/>
                </a:solidFill>
              </a:rPr>
              <a:t>HTTP </a:t>
            </a:r>
          </a:p>
          <a:p>
            <a:r>
              <a:rPr lang="ko-KR" altLang="en-US" sz="1000" dirty="0" smtClean="0">
                <a:solidFill>
                  <a:schemeClr val="tx1"/>
                </a:solidFill>
              </a:rPr>
              <a:t>세션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</a:rPr>
              <a:t>리스트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693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ko-KR" smtClean="0"/>
              <a:t>HTTP </a:t>
            </a:r>
            <a:r>
              <a:rPr lang="ko-KR" altLang="en-US" smtClean="0"/>
              <a:t>통신 과정 보기</a:t>
            </a:r>
            <a:endParaRPr lang="ko-KR" altLang="en-US" dirty="0"/>
          </a:p>
        </p:txBody>
      </p:sp>
      <p:sp>
        <p:nvSpPr>
          <p:cNvPr id="10" name="내용 개체 틀 9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/>
              <a:t>첫 번째 </a:t>
            </a:r>
            <a:r>
              <a:rPr lang="en-US" altLang="ko-KR" sz="2000" dirty="0"/>
              <a:t>HTTP </a:t>
            </a:r>
            <a:r>
              <a:rPr lang="ko-KR" altLang="en-US" sz="2000" dirty="0" smtClean="0"/>
              <a:t>세션</a:t>
            </a:r>
            <a:endParaRPr lang="en-US" altLang="ko-KR" sz="2000" dirty="0" smtClean="0"/>
          </a:p>
          <a:p>
            <a:endParaRPr lang="en-US" altLang="ko-KR" sz="2000" dirty="0"/>
          </a:p>
          <a:p>
            <a:pPr lvl="1"/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익스플로러가</a:t>
            </a:r>
            <a:r>
              <a:rPr lang="ko-KR" altLang="en-US" sz="1800" dirty="0" smtClean="0"/>
              <a:t> </a:t>
            </a:r>
            <a:r>
              <a:rPr lang="en-US" altLang="ko-KR" sz="1800" dirty="0"/>
              <a:t>www.google.co.kr </a:t>
            </a:r>
            <a:r>
              <a:rPr lang="ko-KR" altLang="en-US" sz="1800" dirty="0"/>
              <a:t>웹 서버에 </a:t>
            </a:r>
            <a:r>
              <a:rPr lang="ko-KR" altLang="en-US" sz="1800" dirty="0" smtClean="0"/>
              <a:t>연결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디폴트 </a:t>
            </a:r>
            <a:r>
              <a:rPr lang="en-US" altLang="ko-KR" sz="1800" dirty="0"/>
              <a:t>HTML </a:t>
            </a:r>
            <a:r>
              <a:rPr lang="ko-KR" altLang="en-US" sz="1800" dirty="0"/>
              <a:t>파일을 요청하고 </a:t>
            </a:r>
            <a:r>
              <a:rPr lang="ko-KR" altLang="en-US" sz="1800" dirty="0" smtClean="0"/>
              <a:t>응답 받았음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총 </a:t>
            </a:r>
            <a:r>
              <a:rPr lang="en-US" altLang="ko-KR" sz="1800" dirty="0"/>
              <a:t>1.52</a:t>
            </a:r>
            <a:r>
              <a:rPr lang="ko-KR" altLang="en-US" sz="1800" dirty="0"/>
              <a:t>초 걸렸다는 </a:t>
            </a:r>
            <a:r>
              <a:rPr lang="ko-KR" altLang="en-US" sz="1800" dirty="0" smtClean="0"/>
              <a:t>뜻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r>
              <a:rPr lang="ko-KR" altLang="en-US" sz="2000" dirty="0" smtClean="0"/>
              <a:t>두 번째</a:t>
            </a:r>
            <a:r>
              <a:rPr lang="en-US" altLang="ko-KR" sz="2000" dirty="0" smtClean="0"/>
              <a:t> </a:t>
            </a:r>
            <a:r>
              <a:rPr lang="en-US" altLang="ko-KR" sz="2000" dirty="0"/>
              <a:t>HTTP </a:t>
            </a:r>
            <a:r>
              <a:rPr lang="ko-KR" altLang="en-US" sz="2000" dirty="0" smtClean="0"/>
              <a:t>세션</a:t>
            </a:r>
            <a:endParaRPr lang="en-US" altLang="ko-KR" sz="20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pPr lvl="1"/>
            <a:r>
              <a:rPr lang="en-US" altLang="ko-KR" sz="1600" dirty="0" smtClean="0"/>
              <a:t>&lt;</a:t>
            </a:r>
            <a:r>
              <a:rPr lang="en-US" altLang="ko-KR" sz="1600" dirty="0" err="1"/>
              <a:t>img</a:t>
            </a:r>
            <a:r>
              <a:rPr lang="en-US" altLang="ko-KR" sz="1600" dirty="0" smtClean="0"/>
              <a:t>&gt;</a:t>
            </a:r>
            <a:r>
              <a:rPr lang="ko-KR" altLang="en-US" sz="1600" dirty="0" smtClean="0"/>
              <a:t>의 </a:t>
            </a:r>
            <a:r>
              <a:rPr lang="en-US" altLang="ko-KR" sz="1600" dirty="0" err="1"/>
              <a:t>src</a:t>
            </a:r>
            <a:r>
              <a:rPr lang="en-US" altLang="ko-KR" sz="1600" dirty="0"/>
              <a:t> </a:t>
            </a:r>
            <a:r>
              <a:rPr lang="ko-KR" altLang="en-US" sz="1600" dirty="0"/>
              <a:t>속성에 명시된 </a:t>
            </a:r>
            <a:r>
              <a:rPr lang="en-US" altLang="ko-KR" sz="1600" dirty="0" smtClean="0"/>
              <a:t>chrome-48.png</a:t>
            </a:r>
            <a:r>
              <a:rPr lang="ko-KR" altLang="en-US" sz="1600" dirty="0" smtClean="0"/>
              <a:t>을 </a:t>
            </a:r>
            <a:r>
              <a:rPr lang="ko-KR" altLang="en-US" sz="1600" dirty="0" err="1"/>
              <a:t>구글</a:t>
            </a:r>
            <a:r>
              <a:rPr lang="ko-KR" altLang="en-US" sz="1600" dirty="0"/>
              <a:t> 웹 서버에 </a:t>
            </a:r>
            <a:r>
              <a:rPr lang="ko-KR" altLang="en-US" sz="1600" dirty="0" smtClean="0"/>
              <a:t>요청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요청을 포함하여 이미지를 전송 받는데 거리는 시간 </a:t>
            </a:r>
            <a:r>
              <a:rPr lang="ko-KR" altLang="en-US" sz="1600" dirty="0"/>
              <a:t>총 </a:t>
            </a:r>
            <a:r>
              <a:rPr lang="en-US" altLang="ko-KR" sz="1600" dirty="0" smtClean="0"/>
              <a:t>312ms</a:t>
            </a:r>
          </a:p>
          <a:p>
            <a:pPr lvl="1"/>
            <a:r>
              <a:rPr lang="ko-KR" altLang="en-US" sz="1800" dirty="0" smtClean="0"/>
              <a:t>이미지의 </a:t>
            </a:r>
            <a:r>
              <a:rPr lang="ko-KR" altLang="en-US" sz="1800" dirty="0"/>
              <a:t>크기는 </a:t>
            </a:r>
            <a:r>
              <a:rPr lang="en-US" altLang="ko-KR" sz="1800" dirty="0"/>
              <a:t>2.20K</a:t>
            </a:r>
            <a:endParaRPr lang="ko-KR" altLang="en-US" sz="1800" dirty="0"/>
          </a:p>
          <a:p>
            <a:pPr lvl="1"/>
            <a:endParaRPr lang="ko-KR" altLang="en-US" sz="1800" dirty="0"/>
          </a:p>
          <a:p>
            <a:pPr lvl="1"/>
            <a:endParaRPr lang="en-US" altLang="ko-KR" sz="1800" dirty="0"/>
          </a:p>
          <a:p>
            <a:pPr lvl="1"/>
            <a:endParaRPr lang="ko-KR" altLang="en-US" sz="1800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8</a:t>
            </a:fld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1088948" y="4437112"/>
            <a:ext cx="7299276" cy="360040"/>
            <a:chOff x="1089148" y="3861048"/>
            <a:chExt cx="7299276" cy="360040"/>
          </a:xfrm>
        </p:grpSpPr>
        <p:sp>
          <p:nvSpPr>
            <p:cNvPr id="13" name="직사각형 12"/>
            <p:cNvSpPr/>
            <p:nvPr/>
          </p:nvSpPr>
          <p:spPr>
            <a:xfrm>
              <a:off x="1089148" y="3861048"/>
              <a:ext cx="7299276" cy="36004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10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9860" y="3944890"/>
              <a:ext cx="7038975" cy="190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1088948" y="1916832"/>
            <a:ext cx="7200799" cy="360040"/>
            <a:chOff x="971600" y="1916832"/>
            <a:chExt cx="7200799" cy="360040"/>
          </a:xfrm>
        </p:grpSpPr>
        <p:sp>
          <p:nvSpPr>
            <p:cNvPr id="11" name="직사각형 10"/>
            <p:cNvSpPr/>
            <p:nvPr/>
          </p:nvSpPr>
          <p:spPr>
            <a:xfrm>
              <a:off x="971600" y="1916832"/>
              <a:ext cx="7200799" cy="36004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103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3937" y="1970361"/>
              <a:ext cx="7096125" cy="180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5143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HTTP </a:t>
            </a:r>
            <a:r>
              <a:rPr lang="ko-KR" altLang="en-US" smtClean="0"/>
              <a:t>요청 헤더 보기</a:t>
            </a:r>
            <a:endParaRPr lang="ko-KR" altLang="en-US" dirty="0"/>
          </a:p>
        </p:txBody>
      </p:sp>
      <p:sp>
        <p:nvSpPr>
          <p:cNvPr id="12" name="내용 개체 틀 1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1800" dirty="0" err="1" smtClean="0"/>
              <a:t>첫번째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HTTP </a:t>
            </a:r>
            <a:r>
              <a:rPr lang="ko-KR" altLang="en-US" sz="1800" dirty="0" smtClean="0"/>
              <a:t>세션에 대한 자세한 정보 보기</a:t>
            </a:r>
            <a:endParaRPr lang="en-US" altLang="ko-KR" sz="1800" dirty="0" smtClean="0"/>
          </a:p>
          <a:p>
            <a:endParaRPr lang="en-US" altLang="ko-KR" sz="1800" dirty="0"/>
          </a:p>
          <a:p>
            <a:endParaRPr lang="en-US" altLang="ko-KR" sz="1800" dirty="0" smtClean="0"/>
          </a:p>
          <a:p>
            <a:endParaRPr lang="en-US" altLang="ko-KR" sz="1800" dirty="0"/>
          </a:p>
          <a:p>
            <a:endParaRPr lang="en-US" altLang="ko-KR" sz="1800" dirty="0" smtClean="0"/>
          </a:p>
          <a:p>
            <a:endParaRPr lang="en-US" altLang="ko-KR" sz="1800" dirty="0" smtClean="0"/>
          </a:p>
          <a:p>
            <a:r>
              <a:rPr lang="ko-KR" altLang="en-US" sz="1800" dirty="0" smtClean="0"/>
              <a:t>첫 </a:t>
            </a:r>
            <a:r>
              <a:rPr lang="ko-KR" altLang="en-US" sz="1800" dirty="0"/>
              <a:t>번째 </a:t>
            </a:r>
            <a:r>
              <a:rPr lang="en-US" altLang="ko-KR" sz="1800" dirty="0"/>
              <a:t>HTTP </a:t>
            </a:r>
            <a:r>
              <a:rPr lang="ko-KR" altLang="en-US" sz="1800" dirty="0"/>
              <a:t>세션의 </a:t>
            </a:r>
            <a:r>
              <a:rPr lang="en-US" altLang="ko-KR" sz="1800" dirty="0"/>
              <a:t>HTTP </a:t>
            </a:r>
            <a:r>
              <a:rPr lang="ko-KR" altLang="en-US" sz="1800" dirty="0"/>
              <a:t>요청 헤더</a:t>
            </a:r>
          </a:p>
          <a:p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3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761209"/>
            <a:ext cx="7048312" cy="144016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모서리가 둥근 사각형 설명선 3"/>
          <p:cNvSpPr/>
          <p:nvPr/>
        </p:nvSpPr>
        <p:spPr>
          <a:xfrm>
            <a:off x="2513542" y="2373460"/>
            <a:ext cx="807258" cy="215657"/>
          </a:xfrm>
          <a:prstGeom prst="wedgeRoundRectCallout">
            <a:avLst>
              <a:gd name="adj1" fmla="val -82750"/>
              <a:gd name="adj2" fmla="val 4273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클릭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1532388" y="2384607"/>
            <a:ext cx="792088" cy="2833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065055" y="4005064"/>
            <a:ext cx="5571293" cy="2642970"/>
            <a:chOff x="1592995" y="3723673"/>
            <a:chExt cx="5761571" cy="2924362"/>
          </a:xfrm>
        </p:grpSpPr>
        <p:pic>
          <p:nvPicPr>
            <p:cNvPr id="6" name="Picture 9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3926" y="3723673"/>
              <a:ext cx="5760640" cy="29243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sp>
          <p:nvSpPr>
            <p:cNvPr id="9" name="자유형 8"/>
            <p:cNvSpPr/>
            <p:nvPr/>
          </p:nvSpPr>
          <p:spPr>
            <a:xfrm>
              <a:off x="1592995" y="4593962"/>
              <a:ext cx="5180455" cy="1969968"/>
            </a:xfrm>
            <a:custGeom>
              <a:avLst/>
              <a:gdLst>
                <a:gd name="connsiteX0" fmla="*/ 152400 w 5601959"/>
                <a:gd name="connsiteY0" fmla="*/ 38100 h 2209800"/>
                <a:gd name="connsiteX1" fmla="*/ 76200 w 5601959"/>
                <a:gd name="connsiteY1" fmla="*/ 66675 h 2209800"/>
                <a:gd name="connsiteX2" fmla="*/ 57150 w 5601959"/>
                <a:gd name="connsiteY2" fmla="*/ 123825 h 2209800"/>
                <a:gd name="connsiteX3" fmla="*/ 38100 w 5601959"/>
                <a:gd name="connsiteY3" fmla="*/ 161925 h 2209800"/>
                <a:gd name="connsiteX4" fmla="*/ 28575 w 5601959"/>
                <a:gd name="connsiteY4" fmla="*/ 247650 h 2209800"/>
                <a:gd name="connsiteX5" fmla="*/ 19050 w 5601959"/>
                <a:gd name="connsiteY5" fmla="*/ 285750 h 2209800"/>
                <a:gd name="connsiteX6" fmla="*/ 9525 w 5601959"/>
                <a:gd name="connsiteY6" fmla="*/ 552450 h 2209800"/>
                <a:gd name="connsiteX7" fmla="*/ 0 w 5601959"/>
                <a:gd name="connsiteY7" fmla="*/ 676275 h 2209800"/>
                <a:gd name="connsiteX8" fmla="*/ 9525 w 5601959"/>
                <a:gd name="connsiteY8" fmla="*/ 1704975 h 2209800"/>
                <a:gd name="connsiteX9" fmla="*/ 19050 w 5601959"/>
                <a:gd name="connsiteY9" fmla="*/ 1962150 h 2209800"/>
                <a:gd name="connsiteX10" fmla="*/ 57150 w 5601959"/>
                <a:gd name="connsiteY10" fmla="*/ 2019300 h 2209800"/>
                <a:gd name="connsiteX11" fmla="*/ 95250 w 5601959"/>
                <a:gd name="connsiteY11" fmla="*/ 2066925 h 2209800"/>
                <a:gd name="connsiteX12" fmla="*/ 114300 w 5601959"/>
                <a:gd name="connsiteY12" fmla="*/ 2095500 h 2209800"/>
                <a:gd name="connsiteX13" fmla="*/ 142875 w 5601959"/>
                <a:gd name="connsiteY13" fmla="*/ 2105025 h 2209800"/>
                <a:gd name="connsiteX14" fmla="*/ 219075 w 5601959"/>
                <a:gd name="connsiteY14" fmla="*/ 2124075 h 2209800"/>
                <a:gd name="connsiteX15" fmla="*/ 257175 w 5601959"/>
                <a:gd name="connsiteY15" fmla="*/ 2133600 h 2209800"/>
                <a:gd name="connsiteX16" fmla="*/ 285750 w 5601959"/>
                <a:gd name="connsiteY16" fmla="*/ 2143125 h 2209800"/>
                <a:gd name="connsiteX17" fmla="*/ 428625 w 5601959"/>
                <a:gd name="connsiteY17" fmla="*/ 2152650 h 2209800"/>
                <a:gd name="connsiteX18" fmla="*/ 552450 w 5601959"/>
                <a:gd name="connsiteY18" fmla="*/ 2162175 h 2209800"/>
                <a:gd name="connsiteX19" fmla="*/ 714375 w 5601959"/>
                <a:gd name="connsiteY19" fmla="*/ 2181225 h 2209800"/>
                <a:gd name="connsiteX20" fmla="*/ 781050 w 5601959"/>
                <a:gd name="connsiteY20" fmla="*/ 2200275 h 2209800"/>
                <a:gd name="connsiteX21" fmla="*/ 828675 w 5601959"/>
                <a:gd name="connsiteY21" fmla="*/ 2209800 h 2209800"/>
                <a:gd name="connsiteX22" fmla="*/ 2762250 w 5601959"/>
                <a:gd name="connsiteY22" fmla="*/ 2200275 h 2209800"/>
                <a:gd name="connsiteX23" fmla="*/ 3038475 w 5601959"/>
                <a:gd name="connsiteY23" fmla="*/ 2190750 h 2209800"/>
                <a:gd name="connsiteX24" fmla="*/ 5505450 w 5601959"/>
                <a:gd name="connsiteY24" fmla="*/ 2181225 h 2209800"/>
                <a:gd name="connsiteX25" fmla="*/ 5543550 w 5601959"/>
                <a:gd name="connsiteY25" fmla="*/ 2124075 h 2209800"/>
                <a:gd name="connsiteX26" fmla="*/ 5581650 w 5601959"/>
                <a:gd name="connsiteY26" fmla="*/ 2066925 h 2209800"/>
                <a:gd name="connsiteX27" fmla="*/ 5591175 w 5601959"/>
                <a:gd name="connsiteY27" fmla="*/ 2038350 h 2209800"/>
                <a:gd name="connsiteX28" fmla="*/ 5591175 w 5601959"/>
                <a:gd name="connsiteY28" fmla="*/ 1485900 h 2209800"/>
                <a:gd name="connsiteX29" fmla="*/ 5562600 w 5601959"/>
                <a:gd name="connsiteY29" fmla="*/ 971550 h 2209800"/>
                <a:gd name="connsiteX30" fmla="*/ 5553075 w 5601959"/>
                <a:gd name="connsiteY30" fmla="*/ 657225 h 2209800"/>
                <a:gd name="connsiteX31" fmla="*/ 5543550 w 5601959"/>
                <a:gd name="connsiteY31" fmla="*/ 619125 h 2209800"/>
                <a:gd name="connsiteX32" fmla="*/ 5505450 w 5601959"/>
                <a:gd name="connsiteY32" fmla="*/ 561975 h 2209800"/>
                <a:gd name="connsiteX33" fmla="*/ 5476875 w 5601959"/>
                <a:gd name="connsiteY33" fmla="*/ 523875 h 2209800"/>
                <a:gd name="connsiteX34" fmla="*/ 5438775 w 5601959"/>
                <a:gd name="connsiteY34" fmla="*/ 514350 h 2209800"/>
                <a:gd name="connsiteX35" fmla="*/ 5410200 w 5601959"/>
                <a:gd name="connsiteY35" fmla="*/ 495300 h 2209800"/>
                <a:gd name="connsiteX36" fmla="*/ 5305425 w 5601959"/>
                <a:gd name="connsiteY36" fmla="*/ 476250 h 2209800"/>
                <a:gd name="connsiteX37" fmla="*/ 4895850 w 5601959"/>
                <a:gd name="connsiteY37" fmla="*/ 466725 h 2209800"/>
                <a:gd name="connsiteX38" fmla="*/ 4648200 w 5601959"/>
                <a:gd name="connsiteY38" fmla="*/ 447675 h 2209800"/>
                <a:gd name="connsiteX39" fmla="*/ 4562475 w 5601959"/>
                <a:gd name="connsiteY39" fmla="*/ 438150 h 2209800"/>
                <a:gd name="connsiteX40" fmla="*/ 4381500 w 5601959"/>
                <a:gd name="connsiteY40" fmla="*/ 428625 h 2209800"/>
                <a:gd name="connsiteX41" fmla="*/ 3562350 w 5601959"/>
                <a:gd name="connsiteY41" fmla="*/ 409575 h 2209800"/>
                <a:gd name="connsiteX42" fmla="*/ 3076575 w 5601959"/>
                <a:gd name="connsiteY42" fmla="*/ 400050 h 2209800"/>
                <a:gd name="connsiteX43" fmla="*/ 2933700 w 5601959"/>
                <a:gd name="connsiteY43" fmla="*/ 390525 h 2209800"/>
                <a:gd name="connsiteX44" fmla="*/ 2714625 w 5601959"/>
                <a:gd name="connsiteY44" fmla="*/ 381000 h 2209800"/>
                <a:gd name="connsiteX45" fmla="*/ 2686050 w 5601959"/>
                <a:gd name="connsiteY45" fmla="*/ 371475 h 2209800"/>
                <a:gd name="connsiteX46" fmla="*/ 2562225 w 5601959"/>
                <a:gd name="connsiteY46" fmla="*/ 361950 h 2209800"/>
                <a:gd name="connsiteX47" fmla="*/ 2505075 w 5601959"/>
                <a:gd name="connsiteY47" fmla="*/ 342900 h 2209800"/>
                <a:gd name="connsiteX48" fmla="*/ 2476500 w 5601959"/>
                <a:gd name="connsiteY48" fmla="*/ 333375 h 2209800"/>
                <a:gd name="connsiteX49" fmla="*/ 2438400 w 5601959"/>
                <a:gd name="connsiteY49" fmla="*/ 304800 h 2209800"/>
                <a:gd name="connsiteX50" fmla="*/ 2343150 w 5601959"/>
                <a:gd name="connsiteY50" fmla="*/ 285750 h 2209800"/>
                <a:gd name="connsiteX51" fmla="*/ 1847850 w 5601959"/>
                <a:gd name="connsiteY51" fmla="*/ 276225 h 2209800"/>
                <a:gd name="connsiteX52" fmla="*/ 1123950 w 5601959"/>
                <a:gd name="connsiteY52" fmla="*/ 266700 h 2209800"/>
                <a:gd name="connsiteX53" fmla="*/ 914400 w 5601959"/>
                <a:gd name="connsiteY53" fmla="*/ 257175 h 2209800"/>
                <a:gd name="connsiteX54" fmla="*/ 904875 w 5601959"/>
                <a:gd name="connsiteY54" fmla="*/ 161925 h 2209800"/>
                <a:gd name="connsiteX55" fmla="*/ 885825 w 5601959"/>
                <a:gd name="connsiteY55" fmla="*/ 85725 h 2209800"/>
                <a:gd name="connsiteX56" fmla="*/ 828675 w 5601959"/>
                <a:gd name="connsiteY56" fmla="*/ 28575 h 2209800"/>
                <a:gd name="connsiteX57" fmla="*/ 762000 w 5601959"/>
                <a:gd name="connsiteY57" fmla="*/ 9525 h 2209800"/>
                <a:gd name="connsiteX58" fmla="*/ 266700 w 5601959"/>
                <a:gd name="connsiteY58" fmla="*/ 0 h 2209800"/>
                <a:gd name="connsiteX59" fmla="*/ 180975 w 5601959"/>
                <a:gd name="connsiteY59" fmla="*/ 9525 h 2209800"/>
                <a:gd name="connsiteX60" fmla="*/ 152400 w 5601959"/>
                <a:gd name="connsiteY60" fmla="*/ 38100 h 220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601959" h="2209800">
                  <a:moveTo>
                    <a:pt x="152400" y="38100"/>
                  </a:moveTo>
                  <a:cubicBezTo>
                    <a:pt x="134937" y="47625"/>
                    <a:pt x="90215" y="44251"/>
                    <a:pt x="76200" y="66675"/>
                  </a:cubicBezTo>
                  <a:cubicBezTo>
                    <a:pt x="65557" y="83703"/>
                    <a:pt x="63500" y="104775"/>
                    <a:pt x="57150" y="123825"/>
                  </a:cubicBezTo>
                  <a:cubicBezTo>
                    <a:pt x="52660" y="137295"/>
                    <a:pt x="44450" y="149225"/>
                    <a:pt x="38100" y="161925"/>
                  </a:cubicBezTo>
                  <a:cubicBezTo>
                    <a:pt x="34925" y="190500"/>
                    <a:pt x="32947" y="219233"/>
                    <a:pt x="28575" y="247650"/>
                  </a:cubicBezTo>
                  <a:cubicBezTo>
                    <a:pt x="26584" y="260589"/>
                    <a:pt x="19867" y="272685"/>
                    <a:pt x="19050" y="285750"/>
                  </a:cubicBezTo>
                  <a:cubicBezTo>
                    <a:pt x="13501" y="374533"/>
                    <a:pt x="13859" y="463599"/>
                    <a:pt x="9525" y="552450"/>
                  </a:cubicBezTo>
                  <a:cubicBezTo>
                    <a:pt x="7508" y="593798"/>
                    <a:pt x="3175" y="635000"/>
                    <a:pt x="0" y="676275"/>
                  </a:cubicBezTo>
                  <a:cubicBezTo>
                    <a:pt x="3175" y="1019175"/>
                    <a:pt x="4445" y="1362098"/>
                    <a:pt x="9525" y="1704975"/>
                  </a:cubicBezTo>
                  <a:cubicBezTo>
                    <a:pt x="10796" y="1790749"/>
                    <a:pt x="6199" y="1877334"/>
                    <a:pt x="19050" y="1962150"/>
                  </a:cubicBezTo>
                  <a:cubicBezTo>
                    <a:pt x="22480" y="1984787"/>
                    <a:pt x="49910" y="1997580"/>
                    <a:pt x="57150" y="2019300"/>
                  </a:cubicBezTo>
                  <a:cubicBezTo>
                    <a:pt x="70295" y="2058735"/>
                    <a:pt x="58321" y="2042306"/>
                    <a:pt x="95250" y="2066925"/>
                  </a:cubicBezTo>
                  <a:cubicBezTo>
                    <a:pt x="101600" y="2076450"/>
                    <a:pt x="105361" y="2088349"/>
                    <a:pt x="114300" y="2095500"/>
                  </a:cubicBezTo>
                  <a:cubicBezTo>
                    <a:pt x="122140" y="2101772"/>
                    <a:pt x="133189" y="2102383"/>
                    <a:pt x="142875" y="2105025"/>
                  </a:cubicBezTo>
                  <a:cubicBezTo>
                    <a:pt x="168134" y="2111914"/>
                    <a:pt x="193675" y="2117725"/>
                    <a:pt x="219075" y="2124075"/>
                  </a:cubicBezTo>
                  <a:lnTo>
                    <a:pt x="257175" y="2133600"/>
                  </a:lnTo>
                  <a:cubicBezTo>
                    <a:pt x="266915" y="2136035"/>
                    <a:pt x="275771" y="2142016"/>
                    <a:pt x="285750" y="2143125"/>
                  </a:cubicBezTo>
                  <a:cubicBezTo>
                    <a:pt x="333189" y="2148396"/>
                    <a:pt x="381016" y="2149249"/>
                    <a:pt x="428625" y="2152650"/>
                  </a:cubicBezTo>
                  <a:lnTo>
                    <a:pt x="552450" y="2162175"/>
                  </a:lnTo>
                  <a:cubicBezTo>
                    <a:pt x="668249" y="2185335"/>
                    <a:pt x="511478" y="2155863"/>
                    <a:pt x="714375" y="2181225"/>
                  </a:cubicBezTo>
                  <a:cubicBezTo>
                    <a:pt x="750008" y="2185679"/>
                    <a:pt x="749418" y="2192367"/>
                    <a:pt x="781050" y="2200275"/>
                  </a:cubicBezTo>
                  <a:cubicBezTo>
                    <a:pt x="796756" y="2204202"/>
                    <a:pt x="812800" y="2206625"/>
                    <a:pt x="828675" y="2209800"/>
                  </a:cubicBezTo>
                  <a:lnTo>
                    <a:pt x="2762250" y="2200275"/>
                  </a:lnTo>
                  <a:cubicBezTo>
                    <a:pt x="2854376" y="2199481"/>
                    <a:pt x="2946347" y="2191390"/>
                    <a:pt x="3038475" y="2190750"/>
                  </a:cubicBezTo>
                  <a:lnTo>
                    <a:pt x="5505450" y="2181225"/>
                  </a:lnTo>
                  <a:cubicBezTo>
                    <a:pt x="5528098" y="2113281"/>
                    <a:pt x="5495984" y="2195424"/>
                    <a:pt x="5543550" y="2124075"/>
                  </a:cubicBezTo>
                  <a:cubicBezTo>
                    <a:pt x="5598689" y="2041367"/>
                    <a:pt x="5490493" y="2158082"/>
                    <a:pt x="5581650" y="2066925"/>
                  </a:cubicBezTo>
                  <a:cubicBezTo>
                    <a:pt x="5584825" y="2057400"/>
                    <a:pt x="5590002" y="2048321"/>
                    <a:pt x="5591175" y="2038350"/>
                  </a:cubicBezTo>
                  <a:cubicBezTo>
                    <a:pt x="5612101" y="1860482"/>
                    <a:pt x="5597182" y="1652092"/>
                    <a:pt x="5591175" y="1485900"/>
                  </a:cubicBezTo>
                  <a:cubicBezTo>
                    <a:pt x="5583539" y="1274632"/>
                    <a:pt x="5575038" y="1158114"/>
                    <a:pt x="5562600" y="971550"/>
                  </a:cubicBezTo>
                  <a:cubicBezTo>
                    <a:pt x="5559425" y="866775"/>
                    <a:pt x="5558733" y="761895"/>
                    <a:pt x="5553075" y="657225"/>
                  </a:cubicBezTo>
                  <a:cubicBezTo>
                    <a:pt x="5552368" y="644153"/>
                    <a:pt x="5549404" y="630834"/>
                    <a:pt x="5543550" y="619125"/>
                  </a:cubicBezTo>
                  <a:cubicBezTo>
                    <a:pt x="5533311" y="598647"/>
                    <a:pt x="5519187" y="580291"/>
                    <a:pt x="5505450" y="561975"/>
                  </a:cubicBezTo>
                  <a:cubicBezTo>
                    <a:pt x="5495925" y="549275"/>
                    <a:pt x="5489793" y="533102"/>
                    <a:pt x="5476875" y="523875"/>
                  </a:cubicBezTo>
                  <a:cubicBezTo>
                    <a:pt x="5466223" y="516266"/>
                    <a:pt x="5451475" y="517525"/>
                    <a:pt x="5438775" y="514350"/>
                  </a:cubicBezTo>
                  <a:cubicBezTo>
                    <a:pt x="5429250" y="508000"/>
                    <a:pt x="5420722" y="499809"/>
                    <a:pt x="5410200" y="495300"/>
                  </a:cubicBezTo>
                  <a:cubicBezTo>
                    <a:pt x="5390130" y="486698"/>
                    <a:pt x="5316786" y="476704"/>
                    <a:pt x="5305425" y="476250"/>
                  </a:cubicBezTo>
                  <a:cubicBezTo>
                    <a:pt x="5168972" y="470792"/>
                    <a:pt x="5032375" y="469900"/>
                    <a:pt x="4895850" y="466725"/>
                  </a:cubicBezTo>
                  <a:cubicBezTo>
                    <a:pt x="4730816" y="446096"/>
                    <a:pt x="4916848" y="467575"/>
                    <a:pt x="4648200" y="447675"/>
                  </a:cubicBezTo>
                  <a:cubicBezTo>
                    <a:pt x="4619528" y="445551"/>
                    <a:pt x="4591153" y="440198"/>
                    <a:pt x="4562475" y="438150"/>
                  </a:cubicBezTo>
                  <a:cubicBezTo>
                    <a:pt x="4502220" y="433846"/>
                    <a:pt x="4441825" y="431800"/>
                    <a:pt x="4381500" y="428625"/>
                  </a:cubicBezTo>
                  <a:cubicBezTo>
                    <a:pt x="4057596" y="388137"/>
                    <a:pt x="4349730" y="421782"/>
                    <a:pt x="3562350" y="409575"/>
                  </a:cubicBezTo>
                  <a:lnTo>
                    <a:pt x="3076575" y="400050"/>
                  </a:lnTo>
                  <a:lnTo>
                    <a:pt x="2933700" y="390525"/>
                  </a:lnTo>
                  <a:cubicBezTo>
                    <a:pt x="2860707" y="386683"/>
                    <a:pt x="2787504" y="386606"/>
                    <a:pt x="2714625" y="381000"/>
                  </a:cubicBezTo>
                  <a:cubicBezTo>
                    <a:pt x="2704614" y="380230"/>
                    <a:pt x="2696013" y="372720"/>
                    <a:pt x="2686050" y="371475"/>
                  </a:cubicBezTo>
                  <a:cubicBezTo>
                    <a:pt x="2644973" y="366340"/>
                    <a:pt x="2603500" y="365125"/>
                    <a:pt x="2562225" y="361950"/>
                  </a:cubicBezTo>
                  <a:lnTo>
                    <a:pt x="2505075" y="342900"/>
                  </a:lnTo>
                  <a:lnTo>
                    <a:pt x="2476500" y="333375"/>
                  </a:lnTo>
                  <a:cubicBezTo>
                    <a:pt x="2463800" y="323850"/>
                    <a:pt x="2452599" y="311900"/>
                    <a:pt x="2438400" y="304800"/>
                  </a:cubicBezTo>
                  <a:cubicBezTo>
                    <a:pt x="2425572" y="298386"/>
                    <a:pt x="2348288" y="285927"/>
                    <a:pt x="2343150" y="285750"/>
                  </a:cubicBezTo>
                  <a:cubicBezTo>
                    <a:pt x="2178118" y="280059"/>
                    <a:pt x="2012960" y="278805"/>
                    <a:pt x="1847850" y="276225"/>
                  </a:cubicBezTo>
                  <a:lnTo>
                    <a:pt x="1123950" y="266700"/>
                  </a:lnTo>
                  <a:cubicBezTo>
                    <a:pt x="1054100" y="263525"/>
                    <a:pt x="977479" y="287343"/>
                    <a:pt x="914400" y="257175"/>
                  </a:cubicBezTo>
                  <a:cubicBezTo>
                    <a:pt x="885614" y="243408"/>
                    <a:pt x="909092" y="193553"/>
                    <a:pt x="904875" y="161925"/>
                  </a:cubicBezTo>
                  <a:cubicBezTo>
                    <a:pt x="904519" y="159256"/>
                    <a:pt x="893562" y="95673"/>
                    <a:pt x="885825" y="85725"/>
                  </a:cubicBezTo>
                  <a:cubicBezTo>
                    <a:pt x="869285" y="64459"/>
                    <a:pt x="847725" y="47625"/>
                    <a:pt x="828675" y="28575"/>
                  </a:cubicBezTo>
                  <a:cubicBezTo>
                    <a:pt x="824176" y="24076"/>
                    <a:pt x="762256" y="9534"/>
                    <a:pt x="762000" y="9525"/>
                  </a:cubicBezTo>
                  <a:cubicBezTo>
                    <a:pt x="596975" y="3631"/>
                    <a:pt x="431800" y="3175"/>
                    <a:pt x="266700" y="0"/>
                  </a:cubicBezTo>
                  <a:cubicBezTo>
                    <a:pt x="238125" y="3175"/>
                    <a:pt x="208250" y="433"/>
                    <a:pt x="180975" y="9525"/>
                  </a:cubicBezTo>
                  <a:cubicBezTo>
                    <a:pt x="150532" y="19673"/>
                    <a:pt x="169863" y="28575"/>
                    <a:pt x="152400" y="38100"/>
                  </a:cubicBezTo>
                  <a:close/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484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23950</TotalTime>
  <Words>2665</Words>
  <Application>Microsoft Office PowerPoint</Application>
  <PresentationFormat>화면 슬라이드 쇼(4:3)</PresentationFormat>
  <Paragraphs>744</Paragraphs>
  <Slides>39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8" baseType="lpstr">
      <vt:lpstr>HY나무L</vt:lpstr>
      <vt:lpstr>HY나무M</vt:lpstr>
      <vt:lpstr>돋움체</vt:lpstr>
      <vt:lpstr>맑은 고딕</vt:lpstr>
      <vt:lpstr>휴먼편지체</vt:lpstr>
      <vt:lpstr>Comic Sans MS</vt:lpstr>
      <vt:lpstr>Wingdings</vt:lpstr>
      <vt:lpstr>Wingdings 2</vt:lpstr>
      <vt:lpstr>가을</vt:lpstr>
      <vt:lpstr>PowerPoint 프레젠테이션</vt:lpstr>
      <vt:lpstr>강의 목표</vt:lpstr>
      <vt:lpstr>웹의 저장소</vt:lpstr>
      <vt:lpstr>브라우저와 웹 서버의 통신, HTTP</vt:lpstr>
      <vt:lpstr>PowerPoint 프레젠테이션</vt:lpstr>
      <vt:lpstr>실습 1 : HTTP 통신 과정 보기</vt:lpstr>
      <vt:lpstr>인터넷 익스플로러의 개발자 도구를 별도 윈도우에서 실행</vt:lpstr>
      <vt:lpstr>HTTP 통신 과정 보기</vt:lpstr>
      <vt:lpstr>HTTP 요청 헤더 보기</vt:lpstr>
      <vt:lpstr>HTTP 응답 헤더</vt:lpstr>
      <vt:lpstr>쿠키</vt:lpstr>
      <vt:lpstr>쿠키 생성 및 사용 과정</vt:lpstr>
      <vt:lpstr>쿠키 데이터 구성과 사례</vt:lpstr>
      <vt:lpstr>쿠키는 웹 페이지 사이의 정보 공유에 활용</vt:lpstr>
      <vt:lpstr>실습2 : 구글 웹 사이트가 남긴 쿠키 보기</vt:lpstr>
      <vt:lpstr>NID 쿠키 저장 및 활용</vt:lpstr>
      <vt:lpstr>자바스크립트로 쿠키 다루기</vt:lpstr>
      <vt:lpstr>실습 3 : 쿠키 활용</vt:lpstr>
      <vt:lpstr>예제12-1 쿠키 활용 : 자바스크립트로 방문자 이름과 방문 횟수 관리</vt:lpstr>
      <vt:lpstr>예제12-1 실행</vt:lpstr>
      <vt:lpstr>예제 12-1 실행  결과</vt:lpstr>
      <vt:lpstr>웹 스토리지(Web Storage)</vt:lpstr>
      <vt:lpstr>웹 스토리지 종류와 특징</vt:lpstr>
      <vt:lpstr>세션 스토리지</vt:lpstr>
      <vt:lpstr>세션 스토리지의 공유 범위 </vt:lpstr>
      <vt:lpstr>로컬 스토리지</vt:lpstr>
      <vt:lpstr>자바스크립트로 웹 스토리지 다루기</vt:lpstr>
      <vt:lpstr>sessionStorage와 localStorage 다루기 </vt:lpstr>
      <vt:lpstr>세션 스토리지의 모든 아이템 출력</vt:lpstr>
      <vt:lpstr>실습 4 : 세션 스토리지 응용 실습</vt:lpstr>
      <vt:lpstr>2. 개발자 도구로 세션 스토리지 보기</vt:lpstr>
      <vt:lpstr>3. 세션 스토리지에 아이템 쓰기</vt:lpstr>
      <vt:lpstr>4. 세션 스토리지에서 아이템 검색</vt:lpstr>
      <vt:lpstr>5. 다른 웹사이트 방문 후 돌아와 세션 스토리지확인</vt:lpstr>
      <vt:lpstr>웹 스토리지 이벤트</vt:lpstr>
      <vt:lpstr>실습 5: 로컬 스토리지에 storage 이벤트 실습</vt:lpstr>
      <vt:lpstr>1. Chrome 브라우저로 두 윈도우에 각각 storageEvent.html 열기</vt:lpstr>
      <vt:lpstr>2. 윈도우 1에서 (골뱅이, 200) 아이템을 로컬 스토리지에 저장</vt:lpstr>
      <vt:lpstr>3. 윈도우1에서 (골뱅이, 200) 아이템의 ‘값’을 200에서 50으로 수정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Windows 사용자</cp:lastModifiedBy>
  <cp:revision>599</cp:revision>
  <dcterms:created xsi:type="dcterms:W3CDTF">2011-08-27T14:53:28Z</dcterms:created>
  <dcterms:modified xsi:type="dcterms:W3CDTF">2017-11-28T07:29:11Z</dcterms:modified>
</cp:coreProperties>
</file>